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3" r:id="rId1"/>
    <p:sldMasterId id="2147483706" r:id="rId2"/>
    <p:sldMasterId id="2147484415" r:id="rId3"/>
  </p:sldMasterIdLst>
  <p:notesMasterIdLst>
    <p:notesMasterId r:id="rId83"/>
  </p:notesMasterIdLst>
  <p:handoutMasterIdLst>
    <p:handoutMasterId r:id="rId84"/>
  </p:handoutMasterIdLst>
  <p:sldIdLst>
    <p:sldId id="446" r:id="rId4"/>
    <p:sldId id="256" r:id="rId5"/>
    <p:sldId id="311" r:id="rId6"/>
    <p:sldId id="431" r:id="rId7"/>
    <p:sldId id="366" r:id="rId8"/>
    <p:sldId id="258" r:id="rId9"/>
    <p:sldId id="259" r:id="rId10"/>
    <p:sldId id="260" r:id="rId11"/>
    <p:sldId id="261" r:id="rId12"/>
    <p:sldId id="425" r:id="rId13"/>
    <p:sldId id="262" r:id="rId14"/>
    <p:sldId id="375" r:id="rId15"/>
    <p:sldId id="432" r:id="rId16"/>
    <p:sldId id="433" r:id="rId17"/>
    <p:sldId id="434" r:id="rId18"/>
    <p:sldId id="385" r:id="rId19"/>
    <p:sldId id="435" r:id="rId20"/>
    <p:sldId id="384" r:id="rId21"/>
    <p:sldId id="437" r:id="rId22"/>
    <p:sldId id="386" r:id="rId23"/>
    <p:sldId id="387" r:id="rId24"/>
    <p:sldId id="388" r:id="rId25"/>
    <p:sldId id="426" r:id="rId26"/>
    <p:sldId id="266" r:id="rId27"/>
    <p:sldId id="438" r:id="rId28"/>
    <p:sldId id="441" r:id="rId29"/>
    <p:sldId id="439" r:id="rId30"/>
    <p:sldId id="458" r:id="rId31"/>
    <p:sldId id="306" r:id="rId32"/>
    <p:sldId id="469" r:id="rId33"/>
    <p:sldId id="470" r:id="rId34"/>
    <p:sldId id="271" r:id="rId35"/>
    <p:sldId id="272" r:id="rId36"/>
    <p:sldId id="459" r:id="rId37"/>
    <p:sldId id="324" r:id="rId38"/>
    <p:sldId id="452" r:id="rId39"/>
    <p:sldId id="451" r:id="rId40"/>
    <p:sldId id="453" r:id="rId41"/>
    <p:sldId id="454" r:id="rId42"/>
    <p:sldId id="455" r:id="rId43"/>
    <p:sldId id="456" r:id="rId44"/>
    <p:sldId id="447" r:id="rId45"/>
    <p:sldId id="329" r:id="rId46"/>
    <p:sldId id="427" r:id="rId47"/>
    <p:sldId id="442" r:id="rId48"/>
    <p:sldId id="443" r:id="rId49"/>
    <p:sldId id="464" r:id="rId50"/>
    <p:sldId id="444" r:id="rId51"/>
    <p:sldId id="337" r:id="rId52"/>
    <p:sldId id="338" r:id="rId53"/>
    <p:sldId id="285" r:id="rId54"/>
    <p:sldId id="331" r:id="rId55"/>
    <p:sldId id="309" r:id="rId56"/>
    <p:sldId id="445" r:id="rId57"/>
    <p:sldId id="391" r:id="rId58"/>
    <p:sldId id="392" r:id="rId59"/>
    <p:sldId id="393" r:id="rId60"/>
    <p:sldId id="428" r:id="rId61"/>
    <p:sldId id="286" r:id="rId62"/>
    <p:sldId id="343" r:id="rId63"/>
    <p:sldId id="354" r:id="rId64"/>
    <p:sldId id="347" r:id="rId65"/>
    <p:sldId id="359" r:id="rId66"/>
    <p:sldId id="399" r:id="rId67"/>
    <p:sldId id="355" r:id="rId68"/>
    <p:sldId id="468" r:id="rId69"/>
    <p:sldId id="429" r:id="rId70"/>
    <p:sldId id="403" r:id="rId71"/>
    <p:sldId id="406" r:id="rId72"/>
    <p:sldId id="407" r:id="rId73"/>
    <p:sldId id="409" r:id="rId74"/>
    <p:sldId id="411" r:id="rId75"/>
    <p:sldId id="430" r:id="rId76"/>
    <p:sldId id="362" r:id="rId77"/>
    <p:sldId id="363" r:id="rId78"/>
    <p:sldId id="369" r:id="rId79"/>
    <p:sldId id="364" r:id="rId80"/>
    <p:sldId id="402" r:id="rId81"/>
    <p:sldId id="353" r:id="rId8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00"/>
    <a:srgbClr val="336600"/>
    <a:srgbClr val="000099"/>
    <a:srgbClr val="33CCFF"/>
    <a:srgbClr val="0099CC"/>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638" autoAdjust="0"/>
  </p:normalViewPr>
  <p:slideViewPr>
    <p:cSldViewPr snapToGrid="0">
      <p:cViewPr varScale="1">
        <p:scale>
          <a:sx n="115" d="100"/>
          <a:sy n="115" d="100"/>
        </p:scale>
        <p:origin x="1530"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a:noFill/>
          </a:ln>
          <a:extLst/>
        </p:spPr>
        <p:txBody>
          <a:bodyPr vert="horz" wrap="square" lIns="91429" tIns="45714" rIns="91429" bIns="45714" numCol="1" anchor="t"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a:extLst/>
        </p:spPr>
        <p:txBody>
          <a:bodyPr vert="horz" wrap="square" lIns="91429" tIns="45714" rIns="91429" bIns="45714" numCol="1" anchor="t" anchorCtr="0" compatLnSpc="1">
            <a:prstTxWarp prst="textNoShape">
              <a:avLst/>
            </a:prstTxWarp>
          </a:bodyPr>
          <a:lstStyle>
            <a:lvl1pPr algn="r">
              <a:defRPr sz="1200">
                <a:latin typeface="Times New Roman" charset="0"/>
                <a:ea typeface="ＭＳ Ｐゴシック" charset="0"/>
                <a:cs typeface="ＭＳ Ｐゴシック" charset="0"/>
              </a:defRPr>
            </a:lvl1pPr>
          </a:lstStyle>
          <a:p>
            <a:pPr>
              <a:defRPr/>
            </a:pPr>
            <a:endParaRPr lang="en-US"/>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a:extLst/>
        </p:spPr>
        <p:txBody>
          <a:bodyPr vert="horz" wrap="square" lIns="91429" tIns="45714" rIns="91429" bIns="45714" numCol="1" anchor="b"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a:extLst/>
        </p:spPr>
        <p:txBody>
          <a:bodyPr vert="horz" wrap="square" lIns="91429" tIns="45714" rIns="91429" bIns="45714" numCol="1" anchor="b" anchorCtr="0" compatLnSpc="1">
            <a:prstTxWarp prst="textNoShape">
              <a:avLst/>
            </a:prstTxWarp>
          </a:bodyPr>
          <a:lstStyle>
            <a:lvl1pPr algn="r">
              <a:defRPr sz="1200" smtClean="0">
                <a:latin typeface="Times New Roman" panose="02020603050405020304" pitchFamily="18" charset="0"/>
              </a:defRPr>
            </a:lvl1pPr>
          </a:lstStyle>
          <a:p>
            <a:pPr>
              <a:defRPr/>
            </a:pPr>
            <a:fld id="{31783BD3-AEC7-4EA1-B440-2AA8821F174A}" type="slidenum">
              <a:rPr lang="en-US" altLang="en-US"/>
              <a:pPr>
                <a:defRPr/>
              </a:pPr>
              <a:t>‹#›</a:t>
            </a:fld>
            <a:endParaRPr lang="en-US" altLang="en-US"/>
          </a:p>
        </p:txBody>
      </p:sp>
    </p:spTree>
    <p:extLst>
      <p:ext uri="{BB962C8B-B14F-4D97-AF65-F5344CB8AC3E}">
        <p14:creationId xmlns:p14="http://schemas.microsoft.com/office/powerpoint/2010/main" val="3532239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xtLst/>
        </p:spPr>
        <p:txBody>
          <a:bodyPr vert="horz" wrap="square" lIns="96649" tIns="48325" rIns="96649" bIns="48325" numCol="1" anchor="t"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a:noFill/>
          </a:ln>
          <a:extLst/>
        </p:spPr>
        <p:txBody>
          <a:bodyPr vert="horz" wrap="square" lIns="96649" tIns="48325" rIns="96649" bIns="48325" numCol="1" anchor="t" anchorCtr="0" compatLnSpc="1">
            <a:prstTxWarp prst="textNoShape">
              <a:avLst/>
            </a:prstTxWarp>
          </a:bodyPr>
          <a:lstStyle>
            <a:lvl1pPr algn="r" defTabSz="966788">
              <a:defRPr sz="1300">
                <a:latin typeface="Times New Roman" charset="0"/>
                <a:ea typeface="ＭＳ Ｐゴシック" charset="0"/>
                <a:cs typeface="ＭＳ Ｐゴシック"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a:noFill/>
          </a:ln>
          <a:extLst/>
        </p:spPr>
        <p:txBody>
          <a:bodyPr vert="horz" wrap="square" lIns="96649" tIns="48325" rIns="96649" bIns="483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a:extLst/>
        </p:spPr>
        <p:txBody>
          <a:bodyPr vert="horz" wrap="square" lIns="96649" tIns="48325" rIns="96649" bIns="48325" numCol="1" anchor="b"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a:noFill/>
          </a:ln>
          <a:extLst/>
        </p:spPr>
        <p:txBody>
          <a:bodyPr vert="horz" wrap="square" lIns="96649" tIns="48325" rIns="96649" bIns="48325" numCol="1" anchor="b" anchorCtr="0" compatLnSpc="1">
            <a:prstTxWarp prst="textNoShape">
              <a:avLst/>
            </a:prstTxWarp>
          </a:bodyPr>
          <a:lstStyle>
            <a:lvl1pPr algn="r" defTabSz="966788">
              <a:defRPr sz="1300" smtClean="0">
                <a:latin typeface="Times New Roman" panose="02020603050405020304" pitchFamily="18" charset="0"/>
              </a:defRPr>
            </a:lvl1pPr>
          </a:lstStyle>
          <a:p>
            <a:pPr>
              <a:defRPr/>
            </a:pPr>
            <a:fld id="{F1FE9C54-6084-4070-BEB7-2FA7676D45EF}" type="slidenum">
              <a:rPr lang="en-US" altLang="en-US"/>
              <a:pPr>
                <a:defRPr/>
              </a:pPr>
              <a:t>‹#›</a:t>
            </a:fld>
            <a:endParaRPr lang="en-US" altLang="en-US"/>
          </a:p>
        </p:txBody>
      </p:sp>
    </p:spTree>
    <p:extLst>
      <p:ext uri="{BB962C8B-B14F-4D97-AF65-F5344CB8AC3E}">
        <p14:creationId xmlns:p14="http://schemas.microsoft.com/office/powerpoint/2010/main" val="21688579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CCF7353-83E4-42A6-967E-41E7FE6063DA}" type="slidenum">
              <a:rPr lang="en-US" altLang="en-US" sz="1300">
                <a:latin typeface="Times New Roman" panose="02020603050405020304" pitchFamily="18" charset="0"/>
              </a:rPr>
              <a:pPr/>
              <a:t>2</a:t>
            </a:fld>
            <a:endParaRPr lang="en-US" altLang="en-US" sz="130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61581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18E8BE-1FD6-4B0D-B98B-3594E27836D7}" type="slidenum">
              <a:rPr lang="en-US" altLang="en-US" sz="1300">
                <a:latin typeface="Times New Roman" panose="02020603050405020304" pitchFamily="18" charset="0"/>
              </a:rPr>
              <a:pPr/>
              <a:t>11</a:t>
            </a:fld>
            <a:endParaRPr lang="en-US" altLang="en-US" sz="1300">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8176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B1CCC4-9901-4D96-AA54-9565A3E0101E}" type="slidenum">
              <a:rPr lang="en-US" altLang="en-US" sz="1300">
                <a:latin typeface="Times New Roman" panose="02020603050405020304" pitchFamily="18" charset="0"/>
              </a:rPr>
              <a:pPr/>
              <a:t>12</a:t>
            </a:fld>
            <a:endParaRPr lang="en-US" altLang="en-US" sz="1300">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22465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B760D98-E615-4C6A-A185-CC73389792D9}" type="slidenum">
              <a:rPr lang="en-US" altLang="en-US" sz="1300">
                <a:latin typeface="Times New Roman" panose="02020603050405020304" pitchFamily="18" charset="0"/>
              </a:rPr>
              <a:pPr/>
              <a:t>16</a:t>
            </a:fld>
            <a:endParaRPr lang="en-US" altLang="en-US" sz="130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55392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41F41C-4461-455A-8847-E357B5BE3D7A}" type="slidenum">
              <a:rPr lang="en-US" altLang="en-US" sz="1300">
                <a:latin typeface="Times New Roman" panose="02020603050405020304" pitchFamily="18" charset="0"/>
              </a:rPr>
              <a:pPr/>
              <a:t>18</a:t>
            </a:fld>
            <a:endParaRPr lang="en-US" altLang="en-US" sz="13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6660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F00D84-D286-4F04-85F1-8A5703992364}" type="slidenum">
              <a:rPr lang="en-US" altLang="en-US" sz="1300">
                <a:latin typeface="Times New Roman" panose="02020603050405020304" pitchFamily="18" charset="0"/>
              </a:rPr>
              <a:pPr/>
              <a:t>20</a:t>
            </a:fld>
            <a:endParaRPr lang="en-US" altLang="en-US" sz="130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3172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3A4FD8-EBC5-47CF-B413-D9C617A28079}" type="slidenum">
              <a:rPr lang="en-US" altLang="en-US" sz="1300">
                <a:latin typeface="Times New Roman" panose="02020603050405020304" pitchFamily="18" charset="0"/>
              </a:rPr>
              <a:pPr/>
              <a:t>21</a:t>
            </a:fld>
            <a:endParaRPr lang="en-US" altLang="en-US" sz="13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9654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80E091-E8F6-47AA-AFC7-2BE7F0B15712}" type="slidenum">
              <a:rPr lang="en-US" altLang="en-US" sz="1300">
                <a:latin typeface="Times New Roman" panose="02020603050405020304" pitchFamily="18" charset="0"/>
              </a:rPr>
              <a:pPr/>
              <a:t>22</a:t>
            </a:fld>
            <a:endParaRPr lang="en-US" altLang="en-US" sz="130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777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8A5828BF-D8E1-4A88-B32E-08FD5BA8D5D0}" type="slidenum">
              <a:rPr lang="en-US" altLang="en-US" sz="1300">
                <a:latin typeface="Times New Roman" panose="02020603050405020304" pitchFamily="18" charset="0"/>
              </a:rPr>
              <a:pPr algn="r"/>
              <a:t>23</a:t>
            </a:fld>
            <a:endParaRPr lang="en-US" altLang="en-US" sz="130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33727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B9CFA-21EF-42FE-8A8C-21F064E5523E}" type="slidenum">
              <a:rPr lang="en-US" altLang="en-US" sz="1300">
                <a:latin typeface="Times New Roman" panose="02020603050405020304" pitchFamily="18" charset="0"/>
              </a:rPr>
              <a:pPr/>
              <a:t>24</a:t>
            </a:fld>
            <a:endParaRPr lang="en-US" altLang="en-US" sz="13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5479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F869CF-05EB-4CAE-902D-B033E3A063E1}" type="slidenum">
              <a:rPr lang="en-US" altLang="en-US" sz="1300">
                <a:solidFill>
                  <a:srgbClr val="000000"/>
                </a:solidFill>
                <a:latin typeface="Times New Roman" panose="02020603050405020304" pitchFamily="18" charset="0"/>
              </a:rPr>
              <a:pPr/>
              <a:t>25</a:t>
            </a:fld>
            <a:endParaRPr lang="en-US" altLang="en-US" sz="1300">
              <a:solidFill>
                <a:srgbClr val="000000"/>
              </a:solidFill>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989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94D37C3-4F43-46C0-ABBD-3C0F1BBAB9CA}" type="slidenum">
              <a:rPr lang="en-US" altLang="en-US" sz="1300">
                <a:latin typeface="Times New Roman" panose="02020603050405020304" pitchFamily="18" charset="0"/>
              </a:rPr>
              <a:pPr/>
              <a:t>3</a:t>
            </a:fld>
            <a:endParaRPr lang="en-US" altLang="en-US" sz="130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525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B92BBD-A474-43EE-A2F3-2764FB6B0159}" type="slidenum">
              <a:rPr lang="en-US" altLang="en-US" sz="1300">
                <a:latin typeface="Times New Roman" panose="02020603050405020304" pitchFamily="18" charset="0"/>
              </a:rPr>
              <a:pPr/>
              <a:t>26</a:t>
            </a:fld>
            <a:endParaRPr lang="en-US" altLang="en-US"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373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ea typeface="ＭＳ Ｐゴシック" panose="020B0600070205080204" pitchFamily="34" charset="-128"/>
            </a:endParaRPr>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9086D6E-85C9-4EEE-AD82-8D2D0B8DAE67}" type="slidenum">
              <a:rPr lang="en-US" altLang="en-US" sz="1300">
                <a:latin typeface="Times New Roman" panose="02020603050405020304" pitchFamily="18" charset="0"/>
              </a:rPr>
              <a:pPr/>
              <a:t>27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50936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0EBB42-5729-4D2A-AB85-FE0249353545}" type="slidenum">
              <a:rPr lang="en-US" altLang="en-US" sz="1300">
                <a:latin typeface="Times New Roman" panose="02020603050405020304" pitchFamily="18" charset="0"/>
              </a:rPr>
              <a:pPr/>
              <a:t>28</a:t>
            </a:fld>
            <a:endParaRPr lang="en-US" altLang="en-US" sz="130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14278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D2557E-9478-4133-8D26-8BB4B8285592}" type="slidenum">
              <a:rPr lang="en-US" altLang="en-US" sz="1300">
                <a:latin typeface="Times New Roman" panose="02020603050405020304" pitchFamily="18" charset="0"/>
              </a:rPr>
              <a:pPr/>
              <a:t>29</a:t>
            </a:fld>
            <a:endParaRPr lang="en-US" altLang="en-US" sz="130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Two simple multiple access control techniques.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Each mobile</a:t>
            </a:r>
            <a:r>
              <a:rPr lang="ja-JP" altLang="en-US" dirty="0">
                <a:ea typeface="ＭＳ Ｐゴシック" panose="020B0600070205080204" pitchFamily="34" charset="-128"/>
              </a:rPr>
              <a:t>’</a:t>
            </a:r>
            <a:r>
              <a:rPr lang="en-US" altLang="ja-JP" dirty="0">
                <a:ea typeface="ＭＳ Ｐゴシック" panose="020B0600070205080204" pitchFamily="34" charset="-128"/>
              </a:rPr>
              <a:t>s share of the bandwidth is divided into portions for the </a:t>
            </a:r>
            <a:r>
              <a:rPr lang="en-US" altLang="ja-JP" dirty="0" err="1">
                <a:ea typeface="ＭＳ Ｐゴシック" panose="020B0600070205080204" pitchFamily="34" charset="-128"/>
              </a:rPr>
              <a:t>upliên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and the </a:t>
            </a:r>
            <a:r>
              <a:rPr lang="en-US" altLang="ja-JP" dirty="0" err="1">
                <a:ea typeface="ＭＳ Ｐゴシック" panose="020B0600070205080204" pitchFamily="34" charset="-128"/>
              </a:rPr>
              <a:t>downliên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Also, possibly, out of band signaling.</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As we will see, used in AMPS, GSM, IS-54/136</a:t>
            </a:r>
          </a:p>
        </p:txBody>
      </p:sp>
    </p:spTree>
    <p:extLst>
      <p:ext uri="{BB962C8B-B14F-4D97-AF65-F5344CB8AC3E}">
        <p14:creationId xmlns:p14="http://schemas.microsoft.com/office/powerpoint/2010/main" val="168632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5DAE1ED-963B-4A0A-B07F-0445F55A31F2}" type="slidenum">
              <a:rPr lang="en-US" altLang="en-US" sz="1300">
                <a:latin typeface="Times New Roman" panose="02020603050405020304" pitchFamily="18" charset="0"/>
              </a:rPr>
              <a:pPr/>
              <a:t>32</a:t>
            </a:fld>
            <a:endParaRPr lang="en-US" altLang="en-US" sz="130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688994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6AFA07-80B4-4BDB-BEFB-2180ADB96947}" type="slidenum">
              <a:rPr lang="en-US" altLang="en-US" sz="1300">
                <a:latin typeface="Times New Roman" panose="02020603050405020304" pitchFamily="18" charset="0"/>
              </a:rPr>
              <a:pPr/>
              <a:t>33</a:t>
            </a:fld>
            <a:endParaRPr lang="en-US" altLang="en-US" sz="130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3323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32F96D-8274-41AB-919F-B0058BF4B205}" type="slidenum">
              <a:rPr lang="en-US" altLang="en-US" sz="1300">
                <a:latin typeface="Times New Roman" panose="02020603050405020304" pitchFamily="18" charset="0"/>
              </a:rPr>
              <a:pPr/>
              <a:t>34</a:t>
            </a:fld>
            <a:endParaRPr lang="en-US" altLang="en-US" sz="130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2517669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376219-4253-4A7A-9DC2-B0F3479F5590}" type="slidenum">
              <a:rPr lang="en-US" altLang="en-US" sz="1300">
                <a:latin typeface="Times New Roman" panose="02020603050405020304" pitchFamily="18" charset="0"/>
              </a:rPr>
              <a:pPr/>
              <a:t>35</a:t>
            </a:fld>
            <a:endParaRPr lang="en-US" altLang="en-US" sz="130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67A842B-46DB-4780-B7E9-D8029EDAAFC5}"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9416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3E33F0-E205-462A-9CA8-1FDB4CDB5200}" type="slidenum">
              <a:rPr lang="en-US" altLang="en-US" sz="1300">
                <a:latin typeface="Times New Roman" panose="02020603050405020304" pitchFamily="18" charset="0"/>
              </a:rPr>
              <a:pPr/>
              <a:t>37</a:t>
            </a:fld>
            <a:endParaRPr lang="en-US" altLang="en-US" sz="13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170537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7EA03AD9-BA74-42EB-A1EB-33F7B5D94F58}" type="slidenum">
              <a:rPr lang="en-US" altLang="en-US" sz="1300">
                <a:latin typeface="Times New Roman" panose="02020603050405020304" pitchFamily="18" charset="0"/>
              </a:rPr>
              <a:pPr algn="r"/>
              <a:t>4</a:t>
            </a:fld>
            <a:endParaRPr lang="en-US" altLang="en-US" sz="130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64795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9D5A6A-7325-4664-935D-76B225E6E2C7}" type="slidenum">
              <a:rPr lang="en-US" altLang="en-US" sz="1300">
                <a:latin typeface="Times New Roman" panose="02020603050405020304" pitchFamily="18" charset="0"/>
              </a:rPr>
              <a:pPr/>
              <a:t>38</a:t>
            </a:fld>
            <a:endParaRPr lang="en-US" altLang="en-US" sz="130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2990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0F241D-D1B9-44CA-B896-A19B6B52584D}" type="slidenum">
              <a:rPr lang="en-US" altLang="en-US" sz="1300">
                <a:latin typeface="Times New Roman" panose="02020603050405020304" pitchFamily="18" charset="0"/>
              </a:rPr>
              <a:pPr/>
              <a:t>39</a:t>
            </a:fld>
            <a:endParaRPr lang="en-US" altLang="en-US" sz="13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66855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51E51B-EBAD-48A7-B38A-9F5D429523CE}" type="slidenum">
              <a:rPr lang="en-US" altLang="en-US" sz="1300">
                <a:latin typeface="Times New Roman" panose="02020603050405020304" pitchFamily="18" charset="0"/>
              </a:rPr>
              <a:pPr/>
              <a:t>40</a:t>
            </a:fld>
            <a:endParaRPr lang="en-US" altLang="en-US" sz="13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4341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CA147A-A950-477C-AF7E-1FF8BE74694B}" type="slidenum">
              <a:rPr lang="en-US" altLang="en-US" sz="1300">
                <a:latin typeface="Times New Roman" panose="02020603050405020304" pitchFamily="18" charset="0"/>
              </a:rPr>
              <a:pPr/>
              <a:t>41</a:t>
            </a:fld>
            <a:endParaRPr lang="en-US" altLang="en-US" sz="13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70565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F03631-FAB6-41CB-871B-21BE00EE21B2}" type="slidenum">
              <a:rPr lang="en-US" altLang="en-US" sz="1300">
                <a:latin typeface="Times New Roman" panose="02020603050405020304" pitchFamily="18" charset="0"/>
              </a:rPr>
              <a:pPr/>
              <a:t>42</a:t>
            </a:fld>
            <a:endParaRPr lang="en-US" altLang="en-US" sz="13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ea typeface="ＭＳ Ｐゴシック" panose="020B0600070205080204" pitchFamily="34" charset="-128"/>
              </a:rPr>
              <a:t>https://www.vnnic.vn/en/dns-vnix/vnix-member-isp</a:t>
            </a:r>
            <a:r>
              <a:rPr lang="en-US" altLang="en-US" dirty="0">
                <a:ea typeface="ＭＳ Ｐゴシック" panose="020B0600070205080204" pitchFamily="34" charset="-128"/>
              </a:rPr>
              <a:t> : </a:t>
            </a:r>
            <a:r>
              <a:rPr lang="en-US" altLang="en-US" dirty="0" err="1">
                <a:ea typeface="ＭＳ Ｐゴシック" panose="020B0600070205080204" pitchFamily="34" charset="-128"/>
              </a:rPr>
              <a:t>Ví</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dụ</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về</a:t>
            </a:r>
            <a:r>
              <a:rPr lang="en-US" altLang="en-US" baseline="0" dirty="0">
                <a:ea typeface="ＭＳ Ｐゴシック" panose="020B0600070205080204" pitchFamily="34" charset="-128"/>
              </a:rPr>
              <a:t> IXP/ISP </a:t>
            </a:r>
            <a:r>
              <a:rPr lang="en-US" altLang="en-US" baseline="0" dirty="0" err="1">
                <a:ea typeface="ＭＳ Ｐゴシック" panose="020B0600070205080204" pitchFamily="34" charset="-128"/>
              </a:rPr>
              <a:t>tại</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Việt</a:t>
            </a:r>
            <a:r>
              <a:rPr lang="en-US" altLang="en-US" baseline="0" dirty="0">
                <a:ea typeface="ＭＳ Ｐゴシック" panose="020B0600070205080204" pitchFamily="34" charset="-128"/>
              </a:rPr>
              <a:t> Nam</a:t>
            </a:r>
          </a:p>
          <a:p>
            <a:r>
              <a:rPr lang="vi-VN" altLang="en-US" dirty="0">
                <a:ea typeface="ＭＳ Ｐゴシック" panose="020B0600070205080204" pitchFamily="34" charset="-128"/>
              </a:rPr>
              <a:t>http://www.submarinecablemap.com/</a:t>
            </a:r>
            <a:r>
              <a:rPr lang="en-US" altLang="en-US" dirty="0">
                <a:ea typeface="ＭＳ Ｐゴシック" panose="020B0600070205080204" pitchFamily="34" charset="-128"/>
              </a:rPr>
              <a:t> : </a:t>
            </a:r>
            <a:r>
              <a:rPr lang="en-US" altLang="en-US" dirty="0" err="1">
                <a:ea typeface="ＭＳ Ｐゴシック" panose="020B0600070205080204" pitchFamily="34" charset="-128"/>
              </a:rPr>
              <a:t>Hệ</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thống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cáp</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quang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biển</a:t>
            </a:r>
            <a:endParaRPr lang="en-US" altLang="en-US" baseline="0" dirty="0">
              <a:ea typeface="ＭＳ Ｐゴシック" panose="020B0600070205080204" pitchFamily="34" charset="-128"/>
            </a:endParaRPr>
          </a:p>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352339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93E2EB4-59A7-4E99-A1A5-38490D178BB6}" type="slidenum">
              <a:rPr lang="en-US" altLang="en-US" sz="1300">
                <a:latin typeface="Times New Roman" panose="02020603050405020304" pitchFamily="18" charset="0"/>
              </a:rPr>
              <a:pPr/>
              <a:t>43</a:t>
            </a:fld>
            <a:endParaRPr lang="en-US" altLang="en-US" sz="130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12679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FE7C34BB-920D-4D33-8840-ECA985176E30}" type="slidenum">
              <a:rPr lang="en-US" altLang="en-US" sz="1300">
                <a:latin typeface="Times New Roman" panose="02020603050405020304" pitchFamily="18" charset="0"/>
              </a:rPr>
              <a:pPr algn="r"/>
              <a:t>44</a:t>
            </a:fld>
            <a:endParaRPr lang="en-US" altLang="en-US" sz="130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6063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1578EB-BD43-4DD7-AAE6-17422805F8B8}" type="slidenum">
              <a:rPr lang="en-US" altLang="en-US" sz="1300">
                <a:solidFill>
                  <a:srgbClr val="000000"/>
                </a:solidFill>
                <a:latin typeface="Times New Roman" panose="02020603050405020304" pitchFamily="18" charset="0"/>
              </a:rPr>
              <a:pPr/>
              <a:t>45</a:t>
            </a:fld>
            <a:endParaRPr lang="en-US" altLang="en-US" sz="1300">
              <a:solidFill>
                <a:srgbClr val="000000"/>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31259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46</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09202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47</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ea typeface="ＭＳ Ｐゴシック" panose="020B0600070205080204" pitchFamily="34" charset="-128"/>
              </a:rPr>
              <a:t>Đang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tìm</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cách</a:t>
            </a:r>
            <a:r>
              <a:rPr lang="en-US" altLang="en-US" baseline="0" dirty="0">
                <a:ea typeface="ＭＳ Ｐゴシック" panose="020B0600070205080204" pitchFamily="34" charset="-128"/>
              </a:rPr>
              <a:t> add html </a:t>
            </a:r>
            <a:r>
              <a:rPr lang="en-US" altLang="en-US" baseline="0" dirty="0" err="1">
                <a:ea typeface="ＭＳ Ｐゴシック" panose="020B0600070205080204" pitchFamily="34" charset="-128"/>
              </a:rPr>
              <a:t>vào</a:t>
            </a:r>
            <a:r>
              <a:rPr lang="en-US" altLang="en-US" baseline="0" dirty="0">
                <a:ea typeface="ＭＳ Ｐゴシック" panose="020B0600070205080204" pitchFamily="34" charset="-128"/>
              </a:rPr>
              <a:t> pp </a:t>
            </a:r>
            <a:r>
              <a:rPr lang="en-US" altLang="en-US" baseline="0" dirty="0">
                <a:ea typeface="ＭＳ Ｐゴシック" panose="020B0600070205080204" pitchFamily="34" charset="-128"/>
                <a:sym typeface="Wingdings" panose="05000000000000000000" pitchFamily="2" charset="2"/>
              </a:rPr>
              <a:t> : </a:t>
            </a:r>
            <a:r>
              <a:rPr lang="fr-FR" altLang="en-US" baseline="0" dirty="0">
                <a:ea typeface="ＭＳ Ｐゴシック" panose="020B0600070205080204" pitchFamily="34" charset="-128"/>
                <a:sym typeface="Wingdings" panose="05000000000000000000" pitchFamily="2" charset="2"/>
              </a:rPr>
              <a:t>/C1 Animation/Transmission versus Propagation Delay.htm</a:t>
            </a:r>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86629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DF875F-31BD-4B13-8C66-79E8F7A3524D}" type="slidenum">
              <a:rPr lang="en-US" altLang="en-US" sz="1300">
                <a:latin typeface="Times New Roman" panose="02020603050405020304" pitchFamily="18" charset="0"/>
              </a:rPr>
              <a:pPr/>
              <a:t>5</a:t>
            </a:fld>
            <a:endParaRPr lang="en-US" altLang="en-US" sz="130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46202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66A5E8A1-4BA4-4A61-9946-E5A663D3FEA6}" type="slidenum">
              <a:rPr lang="en-US" altLang="en-US" sz="1300">
                <a:solidFill>
                  <a:srgbClr val="000000"/>
                </a:solidFill>
                <a:latin typeface="Times New Roman" panose="02020603050405020304" pitchFamily="18" charset="0"/>
              </a:rPr>
              <a:pPr algn="r"/>
              <a:t>48</a:t>
            </a:fld>
            <a:endParaRPr lang="en-US" altLang="en-US" sz="1300">
              <a:solidFill>
                <a:srgbClr val="000000"/>
              </a:solidFill>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1557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C639C18-D8BE-4A01-B872-45976ABAC2EF}" type="slidenum">
              <a:rPr lang="en-US" altLang="en-US" sz="1300">
                <a:latin typeface="Times New Roman" panose="02020603050405020304" pitchFamily="18" charset="0"/>
              </a:rPr>
              <a:pPr/>
              <a:t>49</a:t>
            </a:fld>
            <a:endParaRPr lang="en-US" altLang="en-US" sz="13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799341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3760D9-2DBA-4980-B864-10526E11A50B}" type="slidenum">
              <a:rPr lang="en-US" altLang="en-US" sz="1300">
                <a:latin typeface="Times New Roman" panose="02020603050405020304" pitchFamily="18" charset="0"/>
              </a:rPr>
              <a:pPr/>
              <a:t>50</a:t>
            </a:fld>
            <a:endParaRPr lang="en-US" altLang="en-US" sz="13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2330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44C0FB-1367-4857-845C-25033F04E7B9}" type="slidenum">
              <a:rPr lang="en-US" altLang="en-US" sz="1300">
                <a:latin typeface="Times New Roman" panose="02020603050405020304" pitchFamily="18" charset="0"/>
              </a:rPr>
              <a:pPr/>
              <a:t>51</a:t>
            </a:fld>
            <a:endParaRPr lang="en-US" altLang="en-US" sz="13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55067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9D4C33E-2950-4333-B8DB-EB5A438BF9B8}" type="slidenum">
              <a:rPr lang="en-US" altLang="en-US" sz="1300">
                <a:latin typeface="Times New Roman" panose="02020603050405020304" pitchFamily="18" charset="0"/>
              </a:rPr>
              <a:pPr/>
              <a:t>52</a:t>
            </a:fld>
            <a:endParaRPr lang="en-US" altLang="en-US" sz="13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5424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792F62-85A9-44DA-8918-FFF47A4E237A}" type="slidenum">
              <a:rPr lang="en-US" altLang="en-US" sz="1300">
                <a:latin typeface="Times New Roman" panose="02020603050405020304" pitchFamily="18" charset="0"/>
              </a:rPr>
              <a:pPr/>
              <a:t>53</a:t>
            </a:fld>
            <a:endParaRPr lang="en-US" altLang="en-US" sz="13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41155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E43DE6-43AA-4DF0-9E4D-C7B02F8C40CB}" type="slidenum">
              <a:rPr lang="en-US" altLang="en-US" sz="1300">
                <a:latin typeface="Times New Roman" panose="02020603050405020304" pitchFamily="18" charset="0"/>
              </a:rPr>
              <a:pPr/>
              <a:t>54</a:t>
            </a:fld>
            <a:endParaRPr lang="en-US" altLang="en-US" sz="13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89897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Cần</a:t>
            </a:r>
            <a:r>
              <a:rPr lang="en-US" baseline="0" dirty="0"/>
              <a:t> </a:t>
            </a:r>
            <a:r>
              <a:rPr lang="en-US" baseline="0" dirty="0" err="1"/>
              <a:t>phân</a:t>
            </a:r>
            <a:r>
              <a:rPr lang="en-US" baseline="0" dirty="0"/>
              <a:t> </a:t>
            </a:r>
            <a:r>
              <a:rPr lang="en-US" baseline="0" dirty="0" err="1"/>
              <a:t>biệt</a:t>
            </a:r>
            <a:r>
              <a:rPr lang="en-US" baseline="0" dirty="0"/>
              <a:t> Bandwidth </a:t>
            </a:r>
            <a:r>
              <a:rPr lang="en-US" baseline="0" dirty="0" err="1"/>
              <a:t>và</a:t>
            </a:r>
            <a:r>
              <a:rPr lang="en-US" baseline="0" dirty="0"/>
              <a:t> Throughput</a:t>
            </a:r>
            <a:endParaRPr lang="en-US" dirty="0"/>
          </a:p>
        </p:txBody>
      </p:sp>
      <p:sp>
        <p:nvSpPr>
          <p:cNvPr id="4" name="Slide Number Placeholder 3"/>
          <p:cNvSpPr>
            <a:spLocks noGrp="1"/>
          </p:cNvSpPr>
          <p:nvPr>
            <p:ph type="sldNum" sz="quarter" idx="10"/>
          </p:nvPr>
        </p:nvSpPr>
        <p:spPr/>
        <p:txBody>
          <a:bodyPr/>
          <a:lstStyle/>
          <a:p>
            <a:pPr>
              <a:defRPr/>
            </a:pPr>
            <a:fld id="{F1FE9C54-6084-4070-BEB7-2FA7676D45EF}" type="slidenum">
              <a:rPr lang="en-US" altLang="en-US" smtClean="0"/>
              <a:pPr>
                <a:defRPr/>
              </a:pPr>
              <a:t>56</a:t>
            </a:fld>
            <a:endParaRPr lang="en-US" altLang="en-US"/>
          </a:p>
        </p:txBody>
      </p:sp>
    </p:spTree>
    <p:extLst>
      <p:ext uri="{BB962C8B-B14F-4D97-AF65-F5344CB8AC3E}">
        <p14:creationId xmlns:p14="http://schemas.microsoft.com/office/powerpoint/2010/main" val="4034665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E18D8C5-1E7D-4B24-A67B-743EFDD61BA3}" type="slidenum">
              <a:rPr lang="en-US" altLang="en-US" sz="1300">
                <a:latin typeface="Times New Roman" panose="02020603050405020304" pitchFamily="18" charset="0"/>
              </a:rPr>
              <a:pPr algn="r"/>
              <a:t>58</a:t>
            </a:fld>
            <a:endParaRPr lang="en-US" altLang="en-US" sz="13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0795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746D4B0-64B9-4B94-A91F-035987BF1895}" type="slidenum">
              <a:rPr lang="en-US" altLang="en-US" sz="1300">
                <a:latin typeface="Times New Roman" panose="02020603050405020304" pitchFamily="18" charset="0"/>
              </a:rPr>
              <a:pPr/>
              <a:t>59</a:t>
            </a:fld>
            <a:endParaRPr lang="en-US" altLang="en-US" sz="13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3327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ECB60D-EE84-4DF9-87A9-B3BACE48753D}" type="slidenum">
              <a:rPr lang="en-US" altLang="en-US" sz="1300">
                <a:latin typeface="Times New Roman" panose="02020603050405020304" pitchFamily="18" charset="0"/>
              </a:rPr>
              <a:pPr/>
              <a:t>6</a:t>
            </a:fld>
            <a:endParaRPr lang="en-US" altLang="en-US" sz="1300">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22255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C240D4F-1EE9-40C6-8E05-970A70D2B181}" type="slidenum">
              <a:rPr lang="en-US" altLang="en-US" sz="1300">
                <a:latin typeface="Times New Roman" panose="02020603050405020304" pitchFamily="18" charset="0"/>
              </a:rPr>
              <a:pPr/>
              <a:t>60</a:t>
            </a:fld>
            <a:endParaRPr lang="en-US" altLang="en-US" sz="13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494983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80931B-3290-4C23-8A38-14484280C7E3}" type="slidenum">
              <a:rPr lang="en-US" altLang="en-US" sz="1300">
                <a:latin typeface="Times New Roman" panose="02020603050405020304" pitchFamily="18" charset="0"/>
              </a:rPr>
              <a:pPr/>
              <a:t>61</a:t>
            </a:fld>
            <a:endParaRPr lang="en-US" altLang="en-US" sz="13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62772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01AD82-0C7C-4F9C-9355-02CB50803716}" type="slidenum">
              <a:rPr lang="en-US" altLang="en-US" sz="1300">
                <a:latin typeface="Times New Roman" panose="02020603050405020304" pitchFamily="18" charset="0"/>
              </a:rPr>
              <a:pPr/>
              <a:t>62</a:t>
            </a:fld>
            <a:endParaRPr lang="en-US" altLang="en-US" sz="13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6296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B3C508-8820-4488-877C-4EAB7B6D6931}" type="slidenum">
              <a:rPr lang="en-US" altLang="en-US" sz="1300">
                <a:latin typeface="Times New Roman" panose="02020603050405020304" pitchFamily="18" charset="0"/>
              </a:rPr>
              <a:pPr/>
              <a:t>63</a:t>
            </a:fld>
            <a:endParaRPr lang="en-US" altLang="en-US" sz="13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48214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BFF65D-C5AB-4AFA-AE83-38A4670FC745}" type="slidenum">
              <a:rPr lang="en-US" altLang="en-US" sz="1300">
                <a:latin typeface="Times New Roman" panose="02020603050405020304" pitchFamily="18" charset="0"/>
              </a:rPr>
              <a:pPr/>
              <a:t>64</a:t>
            </a:fld>
            <a:endParaRPr lang="en-US" altLang="en-US" sz="13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83610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FED304E-7ED6-4CDF-AF3A-194C065019DA}" type="slidenum">
              <a:rPr lang="en-US" altLang="en-US" sz="1300">
                <a:latin typeface="Times New Roman" panose="02020603050405020304" pitchFamily="18" charset="0"/>
              </a:rPr>
              <a:pPr/>
              <a:t>65</a:t>
            </a:fld>
            <a:endParaRPr lang="en-US" altLang="en-US" sz="13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006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E69D91A-92F5-4CC4-8123-D8FC539BF3BE}" type="slidenum">
              <a:rPr lang="en-US" altLang="en-US" sz="1300">
                <a:latin typeface="Times New Roman" panose="02020603050405020304" pitchFamily="18" charset="0"/>
              </a:rPr>
              <a:pPr algn="r"/>
              <a:t>67</a:t>
            </a:fld>
            <a:endParaRPr lang="en-US" altLang="en-US" sz="13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99691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60B7C6A-06D4-4653-B346-AFE16CA90BE4}" type="slidenum">
              <a:rPr lang="en-US" altLang="en-US" sz="1300">
                <a:latin typeface="Times New Roman" panose="02020603050405020304" pitchFamily="18" charset="0"/>
              </a:rPr>
              <a:pPr algn="r"/>
              <a:t>73</a:t>
            </a:fld>
            <a:endParaRPr lang="en-US" altLang="en-US" sz="13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76054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FBF9B40-9DEC-4BB0-812B-BACF4C2F24F2}" type="slidenum">
              <a:rPr lang="en-US" altLang="en-US" sz="1300">
                <a:latin typeface="Times New Roman" panose="02020603050405020304" pitchFamily="18" charset="0"/>
              </a:rPr>
              <a:pPr/>
              <a:t>74</a:t>
            </a:fld>
            <a:endParaRPr lang="en-US" altLang="en-US" sz="13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27679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734F1F-DF67-486C-8B38-3DE112FACA77}" type="slidenum">
              <a:rPr lang="en-US" altLang="en-US" sz="1300">
                <a:latin typeface="Times New Roman" panose="02020603050405020304" pitchFamily="18" charset="0"/>
              </a:rPr>
              <a:pPr/>
              <a:t>75</a:t>
            </a:fld>
            <a:endParaRPr lang="en-US" altLang="en-US" sz="13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7727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962C476-E2BF-44D3-A6AD-564E01A6697F}" type="slidenum">
              <a:rPr lang="en-US" altLang="en-US" sz="1300">
                <a:latin typeface="Times New Roman" panose="02020603050405020304" pitchFamily="18" charset="0"/>
              </a:rPr>
              <a:pPr/>
              <a:t>7</a:t>
            </a:fld>
            <a:endParaRPr lang="en-US" altLang="en-US" sz="130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11086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B52E62-275E-4200-8094-B1A22E78CA9D}" type="slidenum">
              <a:rPr lang="en-US" altLang="en-US" sz="1300">
                <a:latin typeface="Times New Roman" panose="02020603050405020304" pitchFamily="18" charset="0"/>
              </a:rPr>
              <a:pPr/>
              <a:t>76</a:t>
            </a:fld>
            <a:endParaRPr lang="en-US" altLang="en-US" sz="13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ea typeface="ＭＳ Ｐゴシック" panose="020B0600070205080204" pitchFamily="34" charset="-128"/>
              </a:rPr>
              <a:t>proliferation </a:t>
            </a:r>
            <a:r>
              <a:rPr lang="en-US" altLang="en-US">
                <a:ea typeface="ＭＳ Ｐゴシック" panose="020B0600070205080204" pitchFamily="34" charset="-128"/>
              </a:rPr>
              <a:t>: phổ biến</a:t>
            </a:r>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62444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822C5D-E6E7-44D6-9B79-0513CA6488CA}" type="slidenum">
              <a:rPr lang="en-US" altLang="en-US" sz="1300">
                <a:latin typeface="Times New Roman" panose="02020603050405020304" pitchFamily="18" charset="0"/>
              </a:rPr>
              <a:pPr/>
              <a:t>77</a:t>
            </a:fld>
            <a:endParaRPr lang="en-US" altLang="en-US" sz="13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80722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719069-8A6F-4E92-AAF6-23F46D8A1D0F}" type="slidenum">
              <a:rPr lang="en-US" altLang="en-US" sz="1300">
                <a:latin typeface="Times New Roman" panose="02020603050405020304" pitchFamily="18" charset="0"/>
              </a:rPr>
              <a:pPr/>
              <a:t>78</a:t>
            </a:fld>
            <a:endParaRPr lang="en-US" altLang="en-US" sz="13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92284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AA270AC-DC1C-4296-B87F-81FB8F86776A}" type="slidenum">
              <a:rPr lang="en-US" altLang="en-US" sz="1300">
                <a:latin typeface="Times New Roman" panose="02020603050405020304" pitchFamily="18" charset="0"/>
              </a:rPr>
              <a:pPr/>
              <a:t>79</a:t>
            </a:fld>
            <a:endParaRPr lang="en-US" altLang="en-US" sz="13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97031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0D9B85-CD60-4B7E-A091-18A0DAC07CCC}" type="slidenum">
              <a:rPr lang="en-US" altLang="en-US" sz="1300">
                <a:latin typeface="Times New Roman" panose="02020603050405020304" pitchFamily="18" charset="0"/>
              </a:rPr>
              <a:pPr/>
              <a:t>8</a:t>
            </a:fld>
            <a:endParaRPr lang="en-US" altLang="en-US" sz="1300">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018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D2E1C1-0A1B-4AEC-A7C9-E855E1263D8A}" type="slidenum">
              <a:rPr lang="en-US" altLang="en-US" sz="1300">
                <a:latin typeface="Times New Roman" panose="02020603050405020304" pitchFamily="18" charset="0"/>
              </a:rPr>
              <a:pPr/>
              <a:t>9</a:t>
            </a:fld>
            <a:endParaRPr lang="en-US" altLang="en-US" sz="130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70660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A260113-47CE-41B5-989C-8B990BA10814}" type="slidenum">
              <a:rPr lang="en-US" altLang="en-US" sz="1300">
                <a:latin typeface="Times New Roman" panose="02020603050405020304" pitchFamily="18" charset="0"/>
              </a:rPr>
              <a:pPr algn="r"/>
              <a:t>10</a:t>
            </a:fld>
            <a:endParaRPr lang="en-US" altLang="en-US" sz="1300">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757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pPr>
                <a:defRPr/>
              </a:pPr>
              <a:t>8/11/2016</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DDEE18EE-BCC3-4F44-BDCB-CEFDAA269C0A}" type="slidenum">
              <a:rPr lang="en-US" altLang="en-US"/>
              <a:pPr>
                <a:defRPr/>
              </a:pPr>
              <a:t>‹#›</a:t>
            </a:fld>
            <a:endParaRPr lang="en-US" altLang="en-US"/>
          </a:p>
        </p:txBody>
      </p:sp>
    </p:spTree>
    <p:extLst>
      <p:ext uri="{BB962C8B-B14F-4D97-AF65-F5344CB8AC3E}">
        <p14:creationId xmlns:p14="http://schemas.microsoft.com/office/powerpoint/2010/main" val="363946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pPr>
                <a:defRPr/>
              </a:pPr>
              <a:t>8/11/2016</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CA94D03F-F254-4318-AA9E-30B1EBF2E448}" type="slidenum">
              <a:rPr lang="en-US" altLang="en-US"/>
              <a:pPr>
                <a:defRPr/>
              </a:pPr>
              <a:t>‹#›</a:t>
            </a:fld>
            <a:endParaRPr lang="en-US" altLang="en-US"/>
          </a:p>
        </p:txBody>
      </p:sp>
    </p:spTree>
    <p:extLst>
      <p:ext uri="{BB962C8B-B14F-4D97-AF65-F5344CB8AC3E}">
        <p14:creationId xmlns:p14="http://schemas.microsoft.com/office/powerpoint/2010/main" val="319409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pPr>
                <a:defRPr/>
              </a:pPr>
              <a:t>8/11/2016</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F51AB94D-5C6D-45B8-94C7-6FFDC6D0C411}" type="slidenum">
              <a:rPr lang="en-US" altLang="en-US"/>
              <a:pPr>
                <a:defRPr/>
              </a:pPr>
              <a:t>‹#›</a:t>
            </a:fld>
            <a:endParaRPr lang="en-US" altLang="en-US"/>
          </a:p>
        </p:txBody>
      </p:sp>
    </p:spTree>
    <p:extLst>
      <p:ext uri="{BB962C8B-B14F-4D97-AF65-F5344CB8AC3E}">
        <p14:creationId xmlns:p14="http://schemas.microsoft.com/office/powerpoint/2010/main" val="295532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pPr>
                <a:defRPr/>
              </a:pPr>
              <a:t>8/11/2016</a:t>
            </a:fld>
            <a:endParaRPr lang="en-US"/>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t>1</a:t>
            </a:r>
            <a:fld id="{218C51D5-F751-498B-BCA6-F231CC910135}" type="slidenum">
              <a:rPr lang="en-US" altLang="en-US"/>
              <a:pPr>
                <a:defRPr/>
              </a:pPr>
              <a:t>‹#›</a:t>
            </a:fld>
            <a:endParaRPr lang="en-US" altLang="en-US"/>
          </a:p>
        </p:txBody>
      </p:sp>
    </p:spTree>
    <p:extLst>
      <p:ext uri="{BB962C8B-B14F-4D97-AF65-F5344CB8AC3E}">
        <p14:creationId xmlns:p14="http://schemas.microsoft.com/office/powerpoint/2010/main" val="93441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2524B7A-89D5-4AA5-9EFD-E26ABC3F8C2A}" type="slidenum">
              <a:rPr lang="en-US" altLang="en-US"/>
              <a:pPr>
                <a:defRPr/>
              </a:pPr>
              <a:t>‹#›</a:t>
            </a:fld>
            <a:endParaRPr lang="en-US" altLang="en-US"/>
          </a:p>
        </p:txBody>
      </p:sp>
    </p:spTree>
    <p:extLst>
      <p:ext uri="{BB962C8B-B14F-4D97-AF65-F5344CB8AC3E}">
        <p14:creationId xmlns:p14="http://schemas.microsoft.com/office/powerpoint/2010/main" val="2462910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16F32E0-C51F-40BF-BC29-A9AE500DBAC9}" type="slidenum">
              <a:rPr lang="en-US" altLang="en-US"/>
              <a:pPr>
                <a:defRPr/>
              </a:pPr>
              <a:t>‹#›</a:t>
            </a:fld>
            <a:endParaRPr lang="en-US" altLang="en-US"/>
          </a:p>
        </p:txBody>
      </p:sp>
    </p:spTree>
    <p:extLst>
      <p:ext uri="{BB962C8B-B14F-4D97-AF65-F5344CB8AC3E}">
        <p14:creationId xmlns:p14="http://schemas.microsoft.com/office/powerpoint/2010/main" val="1817883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BEFB0F2-B707-4275-83E8-940518B8FD3D}" type="slidenum">
              <a:rPr lang="en-US" altLang="en-US"/>
              <a:pPr>
                <a:defRPr/>
              </a:pPr>
              <a:t>‹#›</a:t>
            </a:fld>
            <a:endParaRPr lang="en-US" altLang="en-US"/>
          </a:p>
        </p:txBody>
      </p:sp>
    </p:spTree>
    <p:extLst>
      <p:ext uri="{BB962C8B-B14F-4D97-AF65-F5344CB8AC3E}">
        <p14:creationId xmlns:p14="http://schemas.microsoft.com/office/powerpoint/2010/main" val="143279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AC59DE17-2722-45C2-BC4A-6D76470DB09C}" type="slidenum">
              <a:rPr lang="en-US" altLang="en-US"/>
              <a:pPr>
                <a:defRPr/>
              </a:pPr>
              <a:t>‹#›</a:t>
            </a:fld>
            <a:endParaRPr lang="en-US" altLang="en-US"/>
          </a:p>
        </p:txBody>
      </p:sp>
    </p:spTree>
    <p:extLst>
      <p:ext uri="{BB962C8B-B14F-4D97-AF65-F5344CB8AC3E}">
        <p14:creationId xmlns:p14="http://schemas.microsoft.com/office/powerpoint/2010/main" val="1096378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9" name="Rectangle 8"/>
          <p:cNvSpPr>
            <a:spLocks noGrp="1" noChangeArrowheads="1"/>
          </p:cNvSpPr>
          <p:nvPr>
            <p:ph type="sldNum" sz="quarter" idx="12"/>
          </p:nvPr>
        </p:nvSpPr>
        <p:spPr>
          <a:ln/>
        </p:spPr>
        <p:txBody>
          <a:bodyPr/>
          <a:lstStyle>
            <a:lvl1pPr>
              <a:defRPr/>
            </a:lvl1pPr>
          </a:lstStyle>
          <a:p>
            <a:pPr>
              <a:defRPr/>
            </a:pPr>
            <a:r>
              <a:rPr lang="en-US" altLang="en-US"/>
              <a:t>4-</a:t>
            </a:r>
            <a:fld id="{95875A9A-31D1-457E-A9C7-DEB4D3C51B65}" type="slidenum">
              <a:rPr lang="en-US" altLang="en-US"/>
              <a:pPr>
                <a:defRPr/>
              </a:pPr>
              <a:t>‹#›</a:t>
            </a:fld>
            <a:endParaRPr lang="en-US" altLang="en-US"/>
          </a:p>
        </p:txBody>
      </p:sp>
    </p:spTree>
    <p:extLst>
      <p:ext uri="{BB962C8B-B14F-4D97-AF65-F5344CB8AC3E}">
        <p14:creationId xmlns:p14="http://schemas.microsoft.com/office/powerpoint/2010/main" val="3929982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5" name="Rectangle 8"/>
          <p:cNvSpPr>
            <a:spLocks noGrp="1" noChangeArrowheads="1"/>
          </p:cNvSpPr>
          <p:nvPr>
            <p:ph type="sldNum" sz="quarter" idx="12"/>
          </p:nvPr>
        </p:nvSpPr>
        <p:spPr>
          <a:ln/>
        </p:spPr>
        <p:txBody>
          <a:bodyPr/>
          <a:lstStyle>
            <a:lvl1pPr>
              <a:defRPr/>
            </a:lvl1pPr>
          </a:lstStyle>
          <a:p>
            <a:pPr>
              <a:defRPr/>
            </a:pPr>
            <a:r>
              <a:rPr lang="en-US" altLang="en-US"/>
              <a:t>4-</a:t>
            </a:r>
            <a:fld id="{F8817B74-FD6D-4606-9D31-2A8F625E392D}" type="slidenum">
              <a:rPr lang="en-US" altLang="en-US"/>
              <a:pPr>
                <a:defRPr/>
              </a:pPr>
              <a:t>‹#›</a:t>
            </a:fld>
            <a:endParaRPr lang="en-US" altLang="en-US"/>
          </a:p>
        </p:txBody>
      </p:sp>
    </p:spTree>
    <p:extLst>
      <p:ext uri="{BB962C8B-B14F-4D97-AF65-F5344CB8AC3E}">
        <p14:creationId xmlns:p14="http://schemas.microsoft.com/office/powerpoint/2010/main" val="1506766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4" name="Rectangle 8"/>
          <p:cNvSpPr>
            <a:spLocks noGrp="1" noChangeArrowheads="1"/>
          </p:cNvSpPr>
          <p:nvPr>
            <p:ph type="sldNum" sz="quarter" idx="12"/>
          </p:nvPr>
        </p:nvSpPr>
        <p:spPr>
          <a:ln/>
        </p:spPr>
        <p:txBody>
          <a:bodyPr/>
          <a:lstStyle>
            <a:lvl1pPr>
              <a:defRPr/>
            </a:lvl1pPr>
          </a:lstStyle>
          <a:p>
            <a:pPr>
              <a:defRPr/>
            </a:pPr>
            <a:r>
              <a:rPr lang="en-US" altLang="en-US"/>
              <a:t>4-</a:t>
            </a:r>
            <a:fld id="{24A91751-CAF7-468A-B4B9-9E778F1E6984}" type="slidenum">
              <a:rPr lang="en-US" altLang="en-US"/>
              <a:pPr>
                <a:defRPr/>
              </a:pPr>
              <a:t>‹#›</a:t>
            </a:fld>
            <a:endParaRPr lang="en-US" altLang="en-US"/>
          </a:p>
        </p:txBody>
      </p:sp>
    </p:spTree>
    <p:extLst>
      <p:ext uri="{BB962C8B-B14F-4D97-AF65-F5344CB8AC3E}">
        <p14:creationId xmlns:p14="http://schemas.microsoft.com/office/powerpoint/2010/main" val="15927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pPr>
                <a:defRPr/>
              </a:pPr>
              <a:t>8/11/2016</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8CCF0D6F-2677-4969-8EFC-E866093794CB}" type="slidenum">
              <a:rPr lang="en-US" altLang="en-US"/>
              <a:pPr>
                <a:defRPr/>
              </a:pPr>
              <a:t>‹#›</a:t>
            </a:fld>
            <a:endParaRPr lang="en-US" altLang="en-US"/>
          </a:p>
        </p:txBody>
      </p:sp>
    </p:spTree>
    <p:extLst>
      <p:ext uri="{BB962C8B-B14F-4D97-AF65-F5344CB8AC3E}">
        <p14:creationId xmlns:p14="http://schemas.microsoft.com/office/powerpoint/2010/main" val="1601419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4DB93D6B-0292-4E34-8C99-DE7878D6A934}" type="slidenum">
              <a:rPr lang="en-US" altLang="en-US"/>
              <a:pPr>
                <a:defRPr/>
              </a:pPr>
              <a:t>‹#›</a:t>
            </a:fld>
            <a:endParaRPr lang="en-US" altLang="en-US"/>
          </a:p>
        </p:txBody>
      </p:sp>
    </p:spTree>
    <p:extLst>
      <p:ext uri="{BB962C8B-B14F-4D97-AF65-F5344CB8AC3E}">
        <p14:creationId xmlns:p14="http://schemas.microsoft.com/office/powerpoint/2010/main" val="91660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F0085DFD-5A88-4450-80EB-C718C677E0E5}" type="slidenum">
              <a:rPr lang="en-US" altLang="en-US"/>
              <a:pPr>
                <a:defRPr/>
              </a:pPr>
              <a:t>‹#›</a:t>
            </a:fld>
            <a:endParaRPr lang="en-US" altLang="en-US"/>
          </a:p>
        </p:txBody>
      </p:sp>
    </p:spTree>
    <p:extLst>
      <p:ext uri="{BB962C8B-B14F-4D97-AF65-F5344CB8AC3E}">
        <p14:creationId xmlns:p14="http://schemas.microsoft.com/office/powerpoint/2010/main" val="289824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1F81D7C-3AC4-4653-AEB8-E5127E7D560A}" type="slidenum">
              <a:rPr lang="en-US" altLang="en-US"/>
              <a:pPr>
                <a:defRPr/>
              </a:pPr>
              <a:t>‹#›</a:t>
            </a:fld>
            <a:endParaRPr lang="en-US" altLang="en-US"/>
          </a:p>
        </p:txBody>
      </p:sp>
    </p:spTree>
    <p:extLst>
      <p:ext uri="{BB962C8B-B14F-4D97-AF65-F5344CB8AC3E}">
        <p14:creationId xmlns:p14="http://schemas.microsoft.com/office/powerpoint/2010/main" val="1713513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85E8B929-B072-4A52-958A-CA47FB74FD8C}" type="slidenum">
              <a:rPr lang="en-US" altLang="en-US"/>
              <a:pPr>
                <a:defRPr/>
              </a:pPr>
              <a:t>‹#›</a:t>
            </a:fld>
            <a:endParaRPr lang="en-US" altLang="en-US"/>
          </a:p>
        </p:txBody>
      </p:sp>
    </p:spTree>
    <p:extLst>
      <p:ext uri="{BB962C8B-B14F-4D97-AF65-F5344CB8AC3E}">
        <p14:creationId xmlns:p14="http://schemas.microsoft.com/office/powerpoint/2010/main" val="2522452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2332F307-ED0B-4527-8FAD-DE0DB09E7566}" type="slidenum">
              <a:rPr lang="en-US" altLang="en-US"/>
              <a:pPr>
                <a:defRPr/>
              </a:pPr>
              <a:t>‹#›</a:t>
            </a:fld>
            <a:endParaRPr lang="en-US" altLang="en-US"/>
          </a:p>
        </p:txBody>
      </p:sp>
    </p:spTree>
    <p:extLst>
      <p:ext uri="{BB962C8B-B14F-4D97-AF65-F5344CB8AC3E}">
        <p14:creationId xmlns:p14="http://schemas.microsoft.com/office/powerpoint/2010/main" val="12346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solidFill>
                  <a:srgbClr val="000000"/>
                </a:solidFill>
              </a:rPr>
              <a:pPr>
                <a:defRPr/>
              </a:pPr>
              <a:t>8/11/2016</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DDEE18EE-BCC3-4F44-BDCB-CEFDAA269C0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06180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solidFill>
                  <a:srgbClr val="000000"/>
                </a:solidFill>
              </a:rPr>
              <a:pPr>
                <a:defRPr/>
              </a:pPr>
              <a:t>8/11/2016</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8CCF0D6F-2677-4969-8EFC-E866093794C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747181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solidFill>
                  <a:srgbClr val="000000"/>
                </a:solidFill>
              </a:rPr>
              <a:pPr>
                <a:defRPr/>
              </a:pPr>
              <a:t>8/11/2016</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8B3B4B3-E49F-4C32-A65E-51DF1022B0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435488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solidFill>
                  <a:srgbClr val="000000"/>
                </a:solidFill>
              </a:rPr>
              <a:pPr>
                <a:defRPr/>
              </a:pPr>
              <a:t>8/11/2016</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962F237-1892-46CF-AAC6-77BBB207B1A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14063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solidFill>
                  <a:srgbClr val="000000"/>
                </a:solidFill>
              </a:rPr>
              <a:pPr>
                <a:defRPr/>
              </a:pPr>
              <a:t>8/11/2016</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B948292E-98C8-435E-918E-6AAE75C76BD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383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pPr>
                <a:defRPr/>
              </a:pPr>
              <a:t>8/11/2016</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18B3B4B3-E49F-4C32-A65E-51DF1022B0CD}" type="slidenum">
              <a:rPr lang="en-US" altLang="en-US"/>
              <a:pPr>
                <a:defRPr/>
              </a:pPr>
              <a:t>‹#›</a:t>
            </a:fld>
            <a:endParaRPr lang="en-US" altLang="en-US"/>
          </a:p>
        </p:txBody>
      </p:sp>
    </p:spTree>
    <p:extLst>
      <p:ext uri="{BB962C8B-B14F-4D97-AF65-F5344CB8AC3E}">
        <p14:creationId xmlns:p14="http://schemas.microsoft.com/office/powerpoint/2010/main" val="4258159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solidFill>
                  <a:srgbClr val="000000"/>
                </a:solidFill>
              </a:rPr>
              <a:pPr>
                <a:defRPr/>
              </a:pPr>
              <a:t>8/11/2016</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E595879-BBD3-491D-98BA-4377262EB53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7623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solidFill>
                  <a:srgbClr val="000000"/>
                </a:solidFill>
              </a:rPr>
              <a:pPr>
                <a:defRPr/>
              </a:pPr>
              <a:t>8/11/2016</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solidFill>
                  <a:srgbClr val="000000"/>
                </a:solidFill>
              </a:rPr>
              <a:t>1-</a:t>
            </a:r>
            <a:fld id="{87258259-5899-4A4C-ADCA-AF32B89D78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22266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solidFill>
                  <a:srgbClr val="000000"/>
                </a:solidFill>
              </a:rPr>
              <a:pPr>
                <a:defRPr/>
              </a:pPr>
              <a:t>8/11/2016</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solidFill>
                  <a:srgbClr val="000000"/>
                </a:solidFill>
              </a:rPr>
              <a:t>1-</a:t>
            </a:r>
            <a:fld id="{283EE216-3781-4CE6-B2D5-BA39DDF419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91063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solidFill>
                  <a:srgbClr val="000000"/>
                </a:solidFill>
              </a:rPr>
              <a:pPr>
                <a:defRPr/>
              </a:pPr>
              <a:t>8/11/2016</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3D2D35E-1E8B-4EA2-A044-FBEA2E3F56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17732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solidFill>
                  <a:srgbClr val="000000"/>
                </a:solidFill>
              </a:rPr>
              <a:pPr>
                <a:defRPr/>
              </a:pPr>
              <a:t>8/11/2016</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CA94D03F-F254-4318-AA9E-30B1EBF2E44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58880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solidFill>
                  <a:srgbClr val="000000"/>
                </a:solidFill>
              </a:rPr>
              <a:pPr>
                <a:defRPr/>
              </a:pPr>
              <a:t>8/11/2016</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F51AB94D-5C6D-45B8-94C7-6FFDC6D0C41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52947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solidFill>
                  <a:srgbClr val="000000"/>
                </a:solidFill>
              </a:rPr>
              <a:pPr>
                <a:defRPr/>
              </a:pPr>
              <a:t>8/11/2016</a:t>
            </a:fld>
            <a:endParaRPr lang="en-US">
              <a:solidFill>
                <a:srgbClr val="000000"/>
              </a:solidFill>
            </a:endParaRPr>
          </a:p>
        </p:txBody>
      </p:sp>
      <p:sp>
        <p:nvSpPr>
          <p:cNvPr id="7" name="Footer Placeholder 6"/>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solidFill>
                  <a:srgbClr val="000000"/>
                </a:solidFill>
              </a:rPr>
              <a:t>1</a:t>
            </a:r>
            <a:fld id="{218C51D5-F751-498B-BCA6-F231CC91013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78631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pPr>
                <a:defRPr/>
              </a:pPr>
              <a:t>8/11/2016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1962F237-1892-46CF-AAC6-77BBB207B1A0}" type="slidenum">
              <a:rPr lang="en-US" altLang="en-US"/>
              <a:pPr>
                <a:defRPr/>
              </a:pPr>
              <a:t>‹#›</a:t>
            </a:fld>
            <a:endParaRPr lang="en-US" altLang="en-US"/>
          </a:p>
        </p:txBody>
      </p:sp>
    </p:spTree>
    <p:extLst>
      <p:ext uri="{BB962C8B-B14F-4D97-AF65-F5344CB8AC3E}">
        <p14:creationId xmlns:p14="http://schemas.microsoft.com/office/powerpoint/2010/main" val="96164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pPr>
                <a:defRPr/>
              </a:pPr>
              <a:t>8/11/2016</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t>2-</a:t>
            </a:r>
            <a:fld id="{B948292E-98C8-435E-918E-6AAE75C76BD5}" type="slidenum">
              <a:rPr lang="en-US" altLang="en-US"/>
              <a:pPr>
                <a:defRPr/>
              </a:pPr>
              <a:t>‹#›</a:t>
            </a:fld>
            <a:endParaRPr lang="en-US" altLang="en-US"/>
          </a:p>
        </p:txBody>
      </p:sp>
    </p:spTree>
    <p:extLst>
      <p:ext uri="{BB962C8B-B14F-4D97-AF65-F5344CB8AC3E}">
        <p14:creationId xmlns:p14="http://schemas.microsoft.com/office/powerpoint/2010/main" val="264252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pPr>
                <a:defRPr/>
              </a:pPr>
              <a:t>8/11/2016</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t>2-</a:t>
            </a:r>
            <a:fld id="{4E595879-BBD3-491D-98BA-4377262EB536}" type="slidenum">
              <a:rPr lang="en-US" altLang="en-US"/>
              <a:pPr>
                <a:defRPr/>
              </a:pPr>
              <a:t>‹#›</a:t>
            </a:fld>
            <a:endParaRPr lang="en-US" altLang="en-US"/>
          </a:p>
        </p:txBody>
      </p:sp>
    </p:spTree>
    <p:extLst>
      <p:ext uri="{BB962C8B-B14F-4D97-AF65-F5344CB8AC3E}">
        <p14:creationId xmlns:p14="http://schemas.microsoft.com/office/powerpoint/2010/main" val="353217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pPr>
                <a:defRPr/>
              </a:pPr>
              <a:t>8/11/2016</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t>1-</a:t>
            </a:r>
            <a:fld id="{87258259-5899-4A4C-ADCA-AF32B89D78C1}" type="slidenum">
              <a:rPr lang="en-US" altLang="en-US"/>
              <a:pPr>
                <a:defRPr/>
              </a:pPr>
              <a:t>‹#›</a:t>
            </a:fld>
            <a:endParaRPr lang="en-US" altLang="en-US"/>
          </a:p>
        </p:txBody>
      </p:sp>
    </p:spTree>
    <p:extLst>
      <p:ext uri="{BB962C8B-B14F-4D97-AF65-F5344CB8AC3E}">
        <p14:creationId xmlns:p14="http://schemas.microsoft.com/office/powerpoint/2010/main" val="259432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pPr>
                <a:defRPr/>
              </a:pPr>
              <a:t>8/11/2016</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t>1-</a:t>
            </a:r>
            <a:fld id="{283EE216-3781-4CE6-B2D5-BA39DDF41990}" type="slidenum">
              <a:rPr lang="en-US" altLang="en-US"/>
              <a:pPr>
                <a:defRPr/>
              </a:pPr>
              <a:t>‹#›</a:t>
            </a:fld>
            <a:endParaRPr lang="en-US" altLang="en-US"/>
          </a:p>
        </p:txBody>
      </p:sp>
    </p:spTree>
    <p:extLst>
      <p:ext uri="{BB962C8B-B14F-4D97-AF65-F5344CB8AC3E}">
        <p14:creationId xmlns:p14="http://schemas.microsoft.com/office/powerpoint/2010/main" val="185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pPr>
                <a:defRPr/>
              </a:pPr>
              <a:t>8/11/2016</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43D2D35E-1E8B-4EA2-A044-FBEA2E3F5659}" type="slidenum">
              <a:rPr lang="en-US" altLang="en-US"/>
              <a:pPr>
                <a:defRPr/>
              </a:pPr>
              <a:t>‹#›</a:t>
            </a:fld>
            <a:endParaRPr lang="en-US" altLang="en-US"/>
          </a:p>
        </p:txBody>
      </p:sp>
    </p:spTree>
    <p:extLst>
      <p:ext uri="{BB962C8B-B14F-4D97-AF65-F5344CB8AC3E}">
        <p14:creationId xmlns:p14="http://schemas.microsoft.com/office/powerpoint/2010/main" val="319833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pPr>
                <a:defRPr/>
              </a:pPr>
              <a:t>8/11/2016</a:t>
            </a:fld>
            <a:endParaRPr lang="en-US"/>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t>2-</a:t>
            </a:r>
            <a:fld id="{E3BA5789-90AE-4821-8551-EBFB44C75FA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410" r:id="rId7"/>
    <p:sldLayoutId id="2147484411" r:id="rId8"/>
    <p:sldLayoutId id="2147484397" r:id="rId9"/>
    <p:sldLayoutId id="2147484412" r:id="rId10"/>
    <p:sldLayoutId id="2147484413" r:id="rId11"/>
    <p:sldLayoutId id="2147484414"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charset="0"/>
                <a:ea typeface="ＭＳ Ｐゴシック" charset="0"/>
                <a:cs typeface="ＭＳ Ｐゴシック" charset="0"/>
              </a:defRPr>
            </a:lvl1pPr>
          </a:lstStyle>
          <a:p>
            <a:pPr>
              <a:defRPr/>
            </a:pPr>
            <a:endParaRPr lang="en-US"/>
          </a:p>
        </p:txBody>
      </p:sp>
      <p:sp>
        <p:nvSpPr>
          <p:cNvPr id="1031" name="Rectangle 7"/>
          <p:cNvSpPr>
            <a:spLocks noGrp="1" noChangeArrowheads="1"/>
          </p:cNvSpPr>
          <p:nvPr>
            <p:ph type="ftr" sz="quarter" idx="3"/>
          </p:nvPr>
        </p:nvSpPr>
        <p:spPr bwMode="auto">
          <a:xfrm>
            <a:off x="553243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mạng Layer</a:t>
            </a:r>
          </a:p>
        </p:txBody>
      </p:sp>
      <p:sp>
        <p:nvSpPr>
          <p:cNvPr id="1032" name="Rectangle 8"/>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rgbClr val="000000"/>
                </a:solidFill>
                <a:latin typeface="Tahoma" panose="020B0604030504040204" pitchFamily="34" charset="0"/>
              </a:defRPr>
            </a:lvl1pPr>
          </a:lstStyle>
          <a:p>
            <a:pPr>
              <a:defRPr/>
            </a:pPr>
            <a:r>
              <a:rPr lang="en-US" altLang="en-US"/>
              <a:t>4-</a:t>
            </a:r>
            <a:fld id="{4E195DEF-008B-428A-A79F-AE2F169E494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solidFill>
                  <a:srgbClr val="000000"/>
                </a:solidFill>
              </a:rPr>
              <a:pPr>
                <a:defRPr/>
              </a:pPr>
              <a:t>8/11/2016</a:t>
            </a:fld>
            <a:endParaRPr lang="en-US">
              <a:solidFill>
                <a:srgbClr val="000000"/>
              </a:solidFill>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solidFill>
                  <a:srgbClr val="000000"/>
                </a:solidFill>
              </a:rPr>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solidFill>
                  <a:srgbClr val="000000"/>
                </a:solidFill>
              </a:rPr>
              <a:t>2-</a:t>
            </a:r>
            <a:fld id="{E3BA5789-90AE-4821-8551-EBFB44C75FA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7350512"/>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37.png"/><Relationship Id="rId1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8.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6.png"/><Relationship Id="rId5" Type="http://schemas.openxmlformats.org/officeDocument/2006/relationships/image" Target="../media/image40.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6.png"/><Relationship Id="rId4" Type="http://schemas.openxmlformats.org/officeDocument/2006/relationships/image" Target="../media/image5.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59.pn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66.png"/><Relationship Id="rId10" Type="http://schemas.openxmlformats.org/officeDocument/2006/relationships/image" Target="../media/image62.png"/><Relationship Id="rId4" Type="http://schemas.openxmlformats.org/officeDocument/2006/relationships/image" Target="../media/image5.png"/><Relationship Id="rId9" Type="http://schemas.openxmlformats.org/officeDocument/2006/relationships/image" Target="../media/image61.png"/><Relationship Id="rId1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13.png"/><Relationship Id="rId9" Type="http://schemas.openxmlformats.org/officeDocument/2006/relationships/image" Target="../media/image76.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C1Animation/Transmission%20versus%20Propagation%20Delay.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4.xml"/><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0.jpeg"/><Relationship Id="rId11" Type="http://schemas.openxmlformats.org/officeDocument/2006/relationships/image" Target="../media/image33.emf"/><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3.wmf"/></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874B8A0-1396-44A8-B393-4B034008722C}" type="slidenum">
              <a:rPr lang="en-US" altLang="en-US" sz="1200">
                <a:latin typeface="Arial" panose="020B0604020202020204" pitchFamily="34" charset="0"/>
              </a:rPr>
              <a:pPr>
                <a:lnSpc>
                  <a:spcPct val="100000"/>
                </a:lnSpc>
                <a:spcBef>
                  <a:spcPct val="0"/>
                </a:spcBef>
                <a:buClrTx/>
                <a:buSzTx/>
                <a:buFontTx/>
                <a:buNone/>
              </a:pPr>
              <a:t>1</a:t>
            </a:fld>
            <a:endParaRPr lang="en-US" altLang="en-US" sz="1200">
              <a:latin typeface="Arial" panose="020B0604020202020204" pitchFamily="34" charset="0"/>
            </a:endParaRPr>
          </a:p>
        </p:txBody>
      </p:sp>
      <p:sp>
        <p:nvSpPr>
          <p:cNvPr id="10244"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4400">
                <a:solidFill>
                  <a:srgbClr val="000099"/>
                </a:solidFill>
                <a:latin typeface="Arial" panose="020B0604020202020204" pitchFamily="34" charset="0"/>
              </a:rPr>
              <a:t>Chương 1</a:t>
            </a:r>
          </a:p>
          <a:p>
            <a:pPr eaLnBrk="1" hangingPunct="1">
              <a:spcBef>
                <a:spcPct val="0"/>
              </a:spcBef>
              <a:buClrTx/>
              <a:buSzTx/>
              <a:buFontTx/>
              <a:buNone/>
            </a:pPr>
            <a:r>
              <a:rPr lang="en-US" altLang="en-US" sz="4400">
                <a:solidFill>
                  <a:srgbClr val="000099"/>
                </a:solidFill>
                <a:latin typeface="Arial" panose="020B0604020202020204" pitchFamily="34" charset="0"/>
              </a:rPr>
              <a:t>Giới thiệu</a:t>
            </a:r>
          </a:p>
        </p:txBody>
      </p:sp>
      <p:sp>
        <p:nvSpPr>
          <p:cNvPr id="10245" name="Rectangle 4"/>
          <p:cNvSpPr>
            <a:spLocks noChangeArrowheads="1"/>
          </p:cNvSpPr>
          <p:nvPr/>
        </p:nvSpPr>
        <p:spPr bwMode="auto">
          <a:xfrm>
            <a:off x="5857875" y="3078163"/>
            <a:ext cx="320833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a:solidFill>
                  <a:srgbClr val="008000"/>
                </a:solidFill>
                <a:latin typeface="Arial" panose="020B0604020202020204" pitchFamily="34" charset="0"/>
              </a:rPr>
              <a:t>Computer Networking: A Top Down Approach </a:t>
            </a:r>
            <a:br>
              <a:rPr lang="en-US" altLang="en-US">
                <a:solidFill>
                  <a:srgbClr val="008000"/>
                </a:solidFill>
                <a:latin typeface="Arial" panose="020B0604020202020204" pitchFamily="34" charset="0"/>
              </a:rPr>
            </a:br>
            <a:endParaRPr lang="en-US" altLang="en-US" smtClean="0">
              <a:solidFill>
                <a:srgbClr val="008000"/>
              </a:solidFill>
              <a:latin typeface="Arial" panose="020B0604020202020204" pitchFamily="34" charset="0"/>
            </a:endParaRPr>
          </a:p>
          <a:p>
            <a:pPr eaLnBrk="1" hangingPunct="1">
              <a:spcBef>
                <a:spcPct val="0"/>
              </a:spcBef>
              <a:buClrTx/>
              <a:buSzTx/>
              <a:buFontTx/>
              <a:buNone/>
            </a:pPr>
            <a:r>
              <a:rPr lang="en-US" altLang="en-US" sz="2000" i="1" smtClean="0">
                <a:solidFill>
                  <a:srgbClr val="008000"/>
                </a:solidFill>
                <a:latin typeface="Arial" panose="020B0604020202020204" pitchFamily="34" charset="0"/>
              </a:rPr>
              <a:t>6</a:t>
            </a:r>
            <a:r>
              <a:rPr lang="en-US" altLang="en-US" sz="2000" i="1" baseline="30000" smtClean="0">
                <a:solidFill>
                  <a:srgbClr val="008000"/>
                </a:solidFill>
                <a:latin typeface="Arial" panose="020B0604020202020204" pitchFamily="34" charset="0"/>
              </a:rPr>
              <a:t>th</a:t>
            </a:r>
            <a:r>
              <a:rPr lang="en-US" altLang="en-US" sz="2000" i="1" smtClean="0">
                <a:solidFill>
                  <a:srgbClr val="008000"/>
                </a:solidFill>
                <a:latin typeface="Arial" panose="020B0604020202020204" pitchFamily="34" charset="0"/>
              </a:rPr>
              <a:t> </a:t>
            </a:r>
            <a:r>
              <a:rPr lang="en-US" altLang="en-US" sz="2000" i="1">
                <a:solidFill>
                  <a:srgbClr val="008000"/>
                </a:solidFill>
                <a:latin typeface="Arial" panose="020B0604020202020204" pitchFamily="34" charset="0"/>
              </a:rPr>
              <a:t>edition </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Jim Kurose, Keith Ross</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Addison-Wesley</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March 2012</a:t>
            </a:r>
          </a:p>
        </p:txBody>
      </p:sp>
      <p:sp>
        <p:nvSpPr>
          <p:cNvPr id="10246" name="Text Box 6"/>
          <p:cNvSpPr txBox="1">
            <a:spLocks noChangeArrowheads="1"/>
          </p:cNvSpPr>
          <p:nvPr/>
        </p:nvSpPr>
        <p:spPr bwMode="auto">
          <a:xfrm>
            <a:off x="369888" y="3268663"/>
            <a:ext cx="5378450" cy="14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A note on the use of these ppt slides:</a:t>
            </a:r>
          </a:p>
          <a:p>
            <a:pPr>
              <a:lnSpc>
                <a:spcPct val="100000"/>
              </a:lnSpc>
              <a:spcBef>
                <a:spcPct val="0"/>
              </a:spcBef>
              <a:buClrTx/>
              <a:buSzTx/>
              <a:buFontTx/>
              <a:buNone/>
            </a:pPr>
            <a:r>
              <a:rPr lang="en-US" altLang="en-US" sz="1200">
                <a:latin typeface="Arial" panose="020B0604020202020204" pitchFamily="34" charset="0"/>
              </a:rPr>
              <a:t>We</a:t>
            </a:r>
            <a:r>
              <a:rPr lang="ja-JP" altLang="en-US" sz="1200">
                <a:latin typeface="Arial" panose="020B0604020202020204" pitchFamily="34" charset="0"/>
              </a:rPr>
              <a:t>’</a:t>
            </a:r>
            <a:r>
              <a:rPr lang="en-US" altLang="ja-JP" sz="1200">
                <a:latin typeface="Arial" panose="020B0604020202020204" pitchFamily="34" charset="0"/>
              </a:rPr>
              <a:t>re making these slides freely available to all (faculty, students, readers). They</a:t>
            </a:r>
            <a:r>
              <a:rPr lang="ja-JP" altLang="en-US" sz="1200">
                <a:latin typeface="Arial" panose="020B0604020202020204" pitchFamily="34" charset="0"/>
              </a:rPr>
              <a:t>’</a:t>
            </a:r>
            <a:r>
              <a:rPr lang="en-US" altLang="ja-JP" sz="1200">
                <a:latin typeface="Arial" panose="020B0604020202020204" pitchFamily="34" charset="0"/>
              </a:rPr>
              <a:t>re in PowerPoint form so you see the animations; and can add, modify, and delete slides  (including this one) and slide content to suit your needs. They obviously represent a </a:t>
            </a:r>
            <a:r>
              <a:rPr lang="en-US" altLang="ja-JP" sz="1200" i="1">
                <a:latin typeface="Arial" panose="020B0604020202020204" pitchFamily="34" charset="0"/>
              </a:rPr>
              <a:t>lot</a:t>
            </a:r>
            <a:r>
              <a:rPr lang="en-US" altLang="ja-JP" sz="1200">
                <a:latin typeface="Arial" panose="020B0604020202020204" pitchFamily="34" charset="0"/>
              </a:rPr>
              <a:t> of work on our part. In return for use, we only ask the following:</a:t>
            </a:r>
          </a:p>
          <a:p>
            <a:pPr>
              <a:spcBef>
                <a:spcPct val="0"/>
              </a:spcBef>
              <a:buClrTx/>
              <a:buSzTx/>
              <a:buFontTx/>
              <a:buNone/>
            </a:pPr>
            <a:endParaRPr lang="en-US" altLang="en-US" sz="1400">
              <a:latin typeface="Arial" panose="020B0604020202020204" pitchFamily="34" charset="0"/>
            </a:endParaRPr>
          </a:p>
        </p:txBody>
      </p:sp>
      <p:sp>
        <p:nvSpPr>
          <p:cNvPr id="10247" name="Text Box 7"/>
          <p:cNvSpPr txBox="1">
            <a:spLocks noChangeArrowheads="1"/>
          </p:cNvSpPr>
          <p:nvPr/>
        </p:nvSpPr>
        <p:spPr bwMode="auto">
          <a:xfrm>
            <a:off x="373063" y="4267200"/>
            <a:ext cx="5378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endParaRPr lang="en-US" altLang="en-US" sz="1400">
              <a:latin typeface="Arial" panose="020B0604020202020204" pitchFamily="34" charset="0"/>
            </a:endParaRPr>
          </a:p>
          <a:p>
            <a:pPr>
              <a:lnSpc>
                <a:spcPct val="100000"/>
              </a:lnSpc>
              <a:spcBef>
                <a:spcPct val="0"/>
              </a:spcBef>
              <a:buSzPct val="75000"/>
            </a:pPr>
            <a:r>
              <a:rPr lang="en-US" altLang="en-US" sz="1200">
                <a:latin typeface="Arial" panose="020B0604020202020204" pitchFamily="34" charset="0"/>
              </a:rPr>
              <a:t>If you use these slides (e.g., in a class) that you mention their source (after all, we</a:t>
            </a:r>
            <a:r>
              <a:rPr lang="ja-JP" altLang="en-US" sz="1200">
                <a:latin typeface="Arial" panose="020B0604020202020204" pitchFamily="34" charset="0"/>
              </a:rPr>
              <a:t>’</a:t>
            </a:r>
            <a:r>
              <a:rPr lang="en-US" altLang="ja-JP" sz="1200">
                <a:latin typeface="Arial" panose="020B0604020202020204" pitchFamily="34" charset="0"/>
              </a:rPr>
              <a:t>d like people to use our book!)</a:t>
            </a:r>
          </a:p>
          <a:p>
            <a:pPr>
              <a:lnSpc>
                <a:spcPct val="100000"/>
              </a:lnSpc>
              <a:spcBef>
                <a:spcPct val="0"/>
              </a:spcBef>
              <a:buSzPct val="75000"/>
            </a:pPr>
            <a:r>
              <a:rPr lang="en-US" altLang="en-US" sz="1200">
                <a:latin typeface="Arial" panose="020B0604020202020204" pitchFamily="34" charset="0"/>
              </a:rPr>
              <a:t>If you post any slides on a www site, that you note that they are adapted from (or perhaps identical to) our slides, and note our copyright of this material.</a:t>
            </a:r>
          </a:p>
          <a:p>
            <a:pPr>
              <a:lnSpc>
                <a:spcPct val="100000"/>
              </a:lnSpc>
              <a:spcBef>
                <a:spcPct val="0"/>
              </a:spcBef>
              <a:buClr>
                <a:schemeClr val="accent2"/>
              </a:buClr>
              <a:buSzTx/>
              <a:buFont typeface="Wingdings" panose="05000000000000000000" pitchFamily="2" charset="2"/>
              <a:buChar char="q"/>
            </a:pPr>
            <a:endParaRPr lang="en-US" altLang="en-US" sz="1200">
              <a:latin typeface="Arial" panose="020B0604020202020204" pitchFamily="34" charset="0"/>
            </a:endParaRPr>
          </a:p>
          <a:p>
            <a:pPr>
              <a:spcBef>
                <a:spcPct val="0"/>
              </a:spcBef>
              <a:buClr>
                <a:schemeClr val="accent2"/>
              </a:buClr>
              <a:buSzTx/>
              <a:buFont typeface="Wingdings" panose="05000000000000000000" pitchFamily="2" charset="2"/>
              <a:buNone/>
            </a:pPr>
            <a:r>
              <a:rPr lang="en-US" altLang="en-US" sz="1200">
                <a:latin typeface="Arial" panose="020B0604020202020204" pitchFamily="34" charset="0"/>
              </a:rPr>
              <a:t>Thanks and enjoy!  JFK/KWR</a:t>
            </a:r>
          </a:p>
          <a:p>
            <a:pPr>
              <a:spcBef>
                <a:spcPct val="0"/>
              </a:spcBef>
              <a:buClrTx/>
              <a:buSzTx/>
              <a:buFontTx/>
              <a:buNone/>
            </a:pPr>
            <a:endParaRPr lang="en-US" altLang="en-US" sz="1200">
              <a:latin typeface="Arial" panose="020B0604020202020204" pitchFamily="34" charset="0"/>
            </a:endParaRPr>
          </a:p>
          <a:p>
            <a:pPr>
              <a:spcBef>
                <a:spcPct val="0"/>
              </a:spcBef>
              <a:buClrTx/>
              <a:buSzTx/>
              <a:buFontTx/>
              <a:buNone/>
            </a:pPr>
            <a:r>
              <a:rPr lang="en-US" altLang="en-US" sz="1200">
                <a:latin typeface="Arial" panose="020B0604020202020204" pitchFamily="34" charset="0"/>
              </a:rPr>
              <a:t>     All material copyright 1996-2012</a:t>
            </a:r>
          </a:p>
          <a:p>
            <a:pPr>
              <a:spcBef>
                <a:spcPct val="0"/>
              </a:spcBef>
              <a:buClrTx/>
              <a:buSzTx/>
              <a:buFontTx/>
              <a:buNone/>
            </a:pPr>
            <a:r>
              <a:rPr lang="en-US" altLang="en-US" sz="1200">
                <a:latin typeface="Arial" panose="020B0604020202020204" pitchFamily="34" charset="0"/>
              </a:rPr>
              <a:t>     J.F Kurose and K.W. Ross, All Rights Reserved</a:t>
            </a:r>
          </a:p>
        </p:txBody>
      </p:sp>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5942013"/>
            <a:ext cx="18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97088"/>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 descr="6e_cov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511175"/>
            <a:ext cx="23066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7651"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Chương1: Nội dung</a:t>
            </a:r>
          </a:p>
        </p:txBody>
      </p:sp>
      <p:sp>
        <p:nvSpPr>
          <p:cNvPr id="27653" name="Rectangle 3"/>
          <p:cNvSpPr>
            <a:spLocks noGrp="1" noChangeArrowheads="1"/>
          </p:cNvSpPr>
          <p:nvPr>
            <p:ph type="body" idx="4294967295"/>
          </p:nvPr>
        </p:nvSpPr>
        <p:spPr>
          <a:xfrm>
            <a:off x="216976" y="1406525"/>
            <a:ext cx="8682549" cy="4648200"/>
          </a:xfrm>
        </p:spPr>
        <p:txBody>
          <a:bodyPr/>
          <a:lstStyle/>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1.2 Mạng biên</a:t>
            </a:r>
          </a:p>
          <a:p>
            <a:pPr lvl="2" algn="just" eaLnBrk="1" hangingPunct="1">
              <a:buClr>
                <a:srgbClr val="000099"/>
              </a:buClr>
              <a:buFont typeface="Wingdings" panose="05000000000000000000" pitchFamily="2" charset="2"/>
              <a:buChar char="§"/>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 </a:t>
            </a: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H</a:t>
            </a:r>
            <a:r>
              <a:rPr lang="en-US" altLang="en-US" sz="2400" smtClean="0">
                <a:solidFill>
                  <a:srgbClr val="CC0000"/>
                </a:solidFill>
                <a:latin typeface="Arial" panose="020B0604020202020204" pitchFamily="34" charset="0"/>
                <a:ea typeface="Arial" panose="020B0604020202020204" pitchFamily="34" charset="0"/>
                <a:cs typeface="Arial" panose="020B0604020202020204" pitchFamily="34" charset="0"/>
              </a:rPr>
              <a:t>ệ </a:t>
            </a: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thống đầu cuối, mạng truy nhập, các liên kết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a:t>
            </a:r>
            <a:r>
              <a:rPr lang="en-US" altLang="en-US" sz="2400" smtClean="0">
                <a:latin typeface="Arial" panose="020B0604020202020204" pitchFamily="34" charset="0"/>
                <a:ea typeface="Arial" panose="020B0604020202020204" pitchFamily="34" charset="0"/>
                <a:cs typeface="Arial" panose="020B0604020202020204" pitchFamily="34" charset="0"/>
              </a:rPr>
              <a:t>huyển </a:t>
            </a:r>
            <a:r>
              <a:rPr lang="en-US" altLang="en-US" sz="2400">
                <a:latin typeface="Arial" panose="020B0604020202020204" pitchFamily="34" charset="0"/>
                <a:ea typeface="Arial" panose="020B0604020202020204" pitchFamily="34" charset="0"/>
                <a:cs typeface="Arial" panose="020B0604020202020204" pitchFamily="34" charset="0"/>
              </a:rPr>
              <a:t>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76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CB0942A-4DF0-460E-AF83-A69DECF02C1D}" type="slidenum">
              <a:rPr lang="en-US" altLang="en-US" sz="1200">
                <a:latin typeface="Arial" panose="020B0604020202020204" pitchFamily="34" charset="0"/>
              </a:rPr>
              <a:pPr>
                <a:lnSpc>
                  <a:spcPct val="100000"/>
                </a:lnSpc>
                <a:spcBef>
                  <a:spcPct val="0"/>
                </a:spcBef>
                <a:buClrTx/>
                <a:buSzTx/>
                <a:buFontTx/>
                <a:buNone/>
              </a:pPr>
              <a:t>10</a:t>
            </a:fld>
            <a:endParaRPr lang="en-US" altLang="en-US" sz="12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9699" name="Rectangle 2"/>
          <p:cNvSpPr>
            <a:spLocks noGrp="1" noChangeArrowheads="1"/>
          </p:cNvSpPr>
          <p:nvPr>
            <p:ph type="title" idx="4294967295"/>
          </p:nvPr>
        </p:nvSpPr>
        <p:spPr>
          <a:xfrm>
            <a:off x="533400" y="201613"/>
            <a:ext cx="8610600" cy="892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Cái nhìn gần hơn về cấu trúc </a:t>
            </a:r>
            <a:r>
              <a:rPr lang="en-US" altLang="en-US" sz="4000" smtClean="0">
                <a:latin typeface="Arial" panose="020B0604020202020204" pitchFamily="34" charset="0"/>
                <a:ea typeface="ＭＳ Ｐゴシック" panose="020B0600070205080204" pitchFamily="34" charset="-128"/>
                <a:cs typeface="Arial" panose="020B0604020202020204" pitchFamily="34" charset="0"/>
              </a:rPr>
              <a:t>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9219" name="Rectangle 3"/>
          <p:cNvSpPr>
            <a:spLocks noGrp="1" noChangeArrowheads="1"/>
          </p:cNvSpPr>
          <p:nvPr>
            <p:ph type="body" sz="half" idx="4294967295"/>
          </p:nvPr>
        </p:nvSpPr>
        <p:spPr>
          <a:xfrm>
            <a:off x="0" y="1381125"/>
            <a:ext cx="4621213" cy="1047750"/>
          </a:xfrm>
        </p:spPr>
        <p:txBody>
          <a:bodyPr/>
          <a:lstStyle/>
          <a:p>
            <a:pPr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biên:</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smtClean="0">
                <a:latin typeface="Arial" panose="020B0604020202020204" pitchFamily="34" charset="0"/>
                <a:ea typeface="ＭＳ Ｐゴシック" panose="020B0600070205080204" pitchFamily="34" charset="-128"/>
                <a:cs typeface="Arial" panose="020B0604020202020204" pitchFamily="34" charset="0"/>
              </a:rPr>
              <a:t>ệ </a:t>
            </a:r>
            <a:r>
              <a:rPr lang="vi-VN" altLang="en-US">
                <a:latin typeface="Arial" panose="020B0604020202020204" pitchFamily="34" charset="0"/>
                <a:ea typeface="ＭＳ Ｐゴシック" panose="020B0600070205080204" pitchFamily="34" charset="-128"/>
                <a:cs typeface="Arial" panose="020B0604020202020204" pitchFamily="34" charset="0"/>
              </a:rPr>
              <a:t>thống đầu cuối</a:t>
            </a:r>
            <a:r>
              <a:rPr lang="en-AU" altLang="en-US">
                <a:latin typeface="Arial" panose="020B0604020202020204" pitchFamily="34" charset="0"/>
                <a:ea typeface="ＭＳ Ｐゴシック" panose="020B0600070205080204" pitchFamily="34" charset="-128"/>
                <a:cs typeface="Arial" panose="020B0604020202020204" pitchFamily="34" charset="0"/>
              </a:rPr>
              <a:t> (host)</a:t>
            </a:r>
            <a:r>
              <a:rPr lang="en-US" altLang="en-US">
                <a:latin typeface="Arial" panose="020B0604020202020204" pitchFamily="34" charset="0"/>
                <a:ea typeface="ＭＳ Ｐゴシック" panose="020B0600070205080204" pitchFamily="34" charset="-128"/>
                <a:cs typeface="Arial" panose="020B0604020202020204" pitchFamily="34" charset="0"/>
              </a:rPr>
              <a:t>: máy khách và máy chủ</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Máy chủ thường đặt trong trung tâm dữ liệu</a:t>
            </a:r>
          </a:p>
          <a:p>
            <a:pPr lvl="1"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88" name="Rectangle 872"/>
          <p:cNvSpPr>
            <a:spLocks noChangeArrowheads="1"/>
          </p:cNvSpPr>
          <p:nvPr/>
        </p:nvSpPr>
        <p:spPr bwMode="auto">
          <a:xfrm>
            <a:off x="-14181" y="3376088"/>
            <a:ext cx="44465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r>
              <a:rPr lang="en-US" altLang="en-US" i="1">
                <a:solidFill>
                  <a:srgbClr val="CC0000"/>
                </a:solidFill>
                <a:latin typeface="Arial" panose="020B0604020202020204" pitchFamily="34" charset="0"/>
              </a:rPr>
              <a:t>Mạng truy nhập, phương tiện truyền thông vật lý:</a:t>
            </a:r>
            <a:r>
              <a:rPr lang="en-US" altLang="en-US">
                <a:latin typeface="Arial" panose="020B0604020202020204" pitchFamily="34" charset="0"/>
              </a:rPr>
              <a:t> </a:t>
            </a:r>
            <a:r>
              <a:rPr lang="en-US" altLang="en-US" sz="2400">
                <a:latin typeface="Arial" panose="020B0604020202020204" pitchFamily="34" charset="0"/>
              </a:rPr>
              <a:t>kết nối truyền thông có dây, và không dây</a:t>
            </a:r>
          </a:p>
        </p:txBody>
      </p:sp>
      <p:sp>
        <p:nvSpPr>
          <p:cNvPr id="10089" name="Rectangle 873"/>
          <p:cNvSpPr>
            <a:spLocks noChangeArrowheads="1"/>
          </p:cNvSpPr>
          <p:nvPr/>
        </p:nvSpPr>
        <p:spPr bwMode="auto">
          <a:xfrm>
            <a:off x="0" y="5094288"/>
            <a:ext cx="42576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28650" indent="-1714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15000"/>
              </a:spcBef>
            </a:pPr>
            <a:r>
              <a:rPr lang="en-US" altLang="en-US" i="1">
                <a:solidFill>
                  <a:srgbClr val="CC0000"/>
                </a:solidFill>
                <a:latin typeface="Arial" panose="020B0604020202020204" pitchFamily="34" charset="0"/>
              </a:rPr>
              <a:t>Mạng lõi: </a:t>
            </a:r>
          </a:p>
          <a:p>
            <a:pPr lvl="1">
              <a:spcBef>
                <a:spcPct val="15000"/>
              </a:spcBef>
              <a:buSzPct val="95000"/>
            </a:pPr>
            <a:r>
              <a:rPr lang="en-US" altLang="en-US" smtClean="0">
                <a:latin typeface="Arial" panose="020B0604020202020204" pitchFamily="34" charset="0"/>
                <a:ea typeface="ＭＳ Ｐゴシック" panose="020B0600070205080204" pitchFamily="34" charset="-128"/>
              </a:rPr>
              <a:t> Các </a:t>
            </a:r>
            <a:r>
              <a:rPr lang="en-US" altLang="en-US">
                <a:latin typeface="Arial" panose="020B0604020202020204" pitchFamily="34" charset="0"/>
                <a:ea typeface="ＭＳ Ｐゴシック" panose="020B0600070205080204" pitchFamily="34" charset="-128"/>
              </a:rPr>
              <a:t>thiết bị định tuyến được liên kết</a:t>
            </a:r>
          </a:p>
          <a:p>
            <a:pPr lvl="1">
              <a:spcBef>
                <a:spcPct val="15000"/>
              </a:spcBef>
              <a:buSzPct val="95000"/>
            </a:pPr>
            <a:r>
              <a:rPr lang="en-US" altLang="en-US" smtClean="0">
                <a:latin typeface="Arial" panose="020B0604020202020204" pitchFamily="34" charset="0"/>
                <a:ea typeface="ＭＳ Ｐゴシック" panose="020B0600070205080204" pitchFamily="34" charset="-128"/>
              </a:rPr>
              <a:t> Mạng </a:t>
            </a:r>
            <a:r>
              <a:rPr lang="en-US" altLang="en-US">
                <a:latin typeface="Arial" panose="020B0604020202020204" pitchFamily="34" charset="0"/>
                <a:ea typeface="ＭＳ Ｐゴシック" panose="020B0600070205080204" pitchFamily="34" charset="-128"/>
              </a:rPr>
              <a:t>của các mạng</a:t>
            </a:r>
          </a:p>
          <a:p>
            <a:pPr>
              <a:lnSpc>
                <a:spcPct val="100000"/>
              </a:lnSpc>
              <a:buClr>
                <a:schemeClr val="accent2"/>
              </a:buClr>
              <a:buSzPct val="85000"/>
              <a:buFont typeface="Wingdings" panose="05000000000000000000" pitchFamily="2" charset="2"/>
              <a:buChar char="q"/>
            </a:pPr>
            <a:endParaRPr lang="en-US" altLang="en-US" sz="2400">
              <a:latin typeface="Arial" panose="020B0604020202020204" pitchFamily="34" charset="0"/>
            </a:endParaRPr>
          </a:p>
        </p:txBody>
      </p:sp>
      <p:pic>
        <p:nvPicPr>
          <p:cNvPr id="29703"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8778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51D045-E195-47EF-9B12-934EECAEDF55}" type="slidenum">
              <a:rPr lang="en-US" altLang="en-US" sz="1200">
                <a:latin typeface="Arial" panose="020B0604020202020204" pitchFamily="34" charset="0"/>
              </a:rPr>
              <a:pPr>
                <a:lnSpc>
                  <a:spcPct val="100000"/>
                </a:lnSpc>
                <a:spcBef>
                  <a:spcPct val="0"/>
                </a:spcBef>
                <a:buClrTx/>
                <a:buSzTx/>
                <a:buFontTx/>
                <a:buNone/>
              </a:pPr>
              <a:t>11</a:t>
            </a:fld>
            <a:endParaRPr lang="en-US" altLang="en-US" sz="1200">
              <a:latin typeface="Arial" panose="020B0604020202020204" pitchFamily="34" charset="0"/>
            </a:endParaRPr>
          </a:p>
        </p:txBody>
      </p:sp>
      <p:grpSp>
        <p:nvGrpSpPr>
          <p:cNvPr id="365" name="Group 1"/>
          <p:cNvGrpSpPr>
            <a:grpSpLocks/>
          </p:cNvGrpSpPr>
          <p:nvPr/>
        </p:nvGrpSpPr>
        <p:grpSpPr bwMode="auto">
          <a:xfrm>
            <a:off x="5387973" y="1167546"/>
            <a:ext cx="3551022" cy="4876067"/>
            <a:chOff x="5202238" y="1167546"/>
            <a:chExt cx="3551237" cy="4876067"/>
          </a:xfrm>
        </p:grpSpPr>
        <p:sp>
          <p:nvSpPr>
            <p:cNvPr id="366"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7"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 name="Group 418"/>
            <p:cNvGrpSpPr>
              <a:grpSpLocks/>
            </p:cNvGrpSpPr>
            <p:nvPr/>
          </p:nvGrpSpPr>
          <p:grpSpPr bwMode="auto">
            <a:xfrm>
              <a:off x="5278438" y="2974975"/>
              <a:ext cx="1458912" cy="933450"/>
              <a:chOff x="2889" y="1631"/>
              <a:chExt cx="980" cy="743"/>
            </a:xfrm>
          </p:grpSpPr>
          <p:sp>
            <p:nvSpPr>
              <p:cNvPr id="71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2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70"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5"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6"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7"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9"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80"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7"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8"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9" name="Group 590"/>
            <p:cNvGrpSpPr>
              <a:grpSpLocks/>
            </p:cNvGrpSpPr>
            <p:nvPr/>
          </p:nvGrpSpPr>
          <p:grpSpPr bwMode="auto">
            <a:xfrm flipH="1">
              <a:off x="5775325" y="4533900"/>
              <a:ext cx="414337" cy="373063"/>
              <a:chOff x="2839" y="3501"/>
              <a:chExt cx="755" cy="803"/>
            </a:xfrm>
          </p:grpSpPr>
          <p:pic>
            <p:nvPicPr>
              <p:cNvPr id="717"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3"/>
            <p:cNvGrpSpPr>
              <a:grpSpLocks/>
            </p:cNvGrpSpPr>
            <p:nvPr/>
          </p:nvGrpSpPr>
          <p:grpSpPr bwMode="auto">
            <a:xfrm flipH="1">
              <a:off x="5457825" y="4954588"/>
              <a:ext cx="482600" cy="406400"/>
              <a:chOff x="2839" y="3501"/>
              <a:chExt cx="755" cy="803"/>
            </a:xfrm>
          </p:grpSpPr>
          <p:pic>
            <p:nvPicPr>
              <p:cNvPr id="715"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1" name="Group 596"/>
            <p:cNvGrpSpPr>
              <a:grpSpLocks/>
            </p:cNvGrpSpPr>
            <p:nvPr/>
          </p:nvGrpSpPr>
          <p:grpSpPr bwMode="auto">
            <a:xfrm flipH="1">
              <a:off x="5935663" y="5256213"/>
              <a:ext cx="427037" cy="349250"/>
              <a:chOff x="2839" y="3501"/>
              <a:chExt cx="755" cy="803"/>
            </a:xfrm>
          </p:grpSpPr>
          <p:pic>
            <p:nvPicPr>
              <p:cNvPr id="713"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2" name="Group 599"/>
            <p:cNvGrpSpPr>
              <a:grpSpLocks/>
            </p:cNvGrpSpPr>
            <p:nvPr/>
          </p:nvGrpSpPr>
          <p:grpSpPr bwMode="auto">
            <a:xfrm>
              <a:off x="6550025" y="5238750"/>
              <a:ext cx="427037" cy="350838"/>
              <a:chOff x="2839" y="3501"/>
              <a:chExt cx="755" cy="803"/>
            </a:xfrm>
          </p:grpSpPr>
          <p:pic>
            <p:nvPicPr>
              <p:cNvPr id="71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4" name="Group 652"/>
            <p:cNvGrpSpPr>
              <a:grpSpLocks/>
            </p:cNvGrpSpPr>
            <p:nvPr/>
          </p:nvGrpSpPr>
          <p:grpSpPr bwMode="auto">
            <a:xfrm>
              <a:off x="5613400" y="1546225"/>
              <a:ext cx="415925" cy="385763"/>
              <a:chOff x="2751" y="1851"/>
              <a:chExt cx="462" cy="478"/>
            </a:xfrm>
          </p:grpSpPr>
          <p:pic>
            <p:nvPicPr>
              <p:cNvPr id="709"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5" name="Group 665"/>
            <p:cNvGrpSpPr>
              <a:grpSpLocks/>
            </p:cNvGrpSpPr>
            <p:nvPr/>
          </p:nvGrpSpPr>
          <p:grpSpPr bwMode="auto">
            <a:xfrm>
              <a:off x="7689850" y="2395538"/>
              <a:ext cx="390525" cy="169863"/>
              <a:chOff x="4650" y="1129"/>
              <a:chExt cx="246" cy="95"/>
            </a:xfrm>
          </p:grpSpPr>
          <p:sp>
            <p:nvSpPr>
              <p:cNvPr id="7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4" name="Group 659"/>
              <p:cNvGrpSpPr>
                <a:grpSpLocks/>
              </p:cNvGrpSpPr>
              <p:nvPr/>
            </p:nvGrpSpPr>
            <p:grpSpPr bwMode="auto">
              <a:xfrm>
                <a:off x="4699" y="1145"/>
                <a:ext cx="138" cy="29"/>
                <a:chOff x="2468" y="1332"/>
                <a:chExt cx="310" cy="60"/>
              </a:xfrm>
            </p:grpSpPr>
            <p:sp>
              <p:nvSpPr>
                <p:cNvPr id="70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66"/>
            <p:cNvGrpSpPr>
              <a:grpSpLocks/>
            </p:cNvGrpSpPr>
            <p:nvPr/>
          </p:nvGrpSpPr>
          <p:grpSpPr bwMode="auto">
            <a:xfrm>
              <a:off x="7762875" y="2757488"/>
              <a:ext cx="390525" cy="176213"/>
              <a:chOff x="4650" y="1129"/>
              <a:chExt cx="246" cy="95"/>
            </a:xfrm>
          </p:grpSpPr>
          <p:sp>
            <p:nvSpPr>
              <p:cNvPr id="6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6" name="Group 670"/>
              <p:cNvGrpSpPr>
                <a:grpSpLocks/>
              </p:cNvGrpSpPr>
              <p:nvPr/>
            </p:nvGrpSpPr>
            <p:grpSpPr bwMode="auto">
              <a:xfrm>
                <a:off x="4699" y="1145"/>
                <a:ext cx="138" cy="29"/>
                <a:chOff x="2468" y="1332"/>
                <a:chExt cx="310" cy="60"/>
              </a:xfrm>
            </p:grpSpPr>
            <p:sp>
              <p:nvSpPr>
                <p:cNvPr id="699"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0"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7"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8"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7" name="Group 675"/>
            <p:cNvGrpSpPr>
              <a:grpSpLocks/>
            </p:cNvGrpSpPr>
            <p:nvPr/>
          </p:nvGrpSpPr>
          <p:grpSpPr bwMode="auto">
            <a:xfrm>
              <a:off x="7204075" y="2493963"/>
              <a:ext cx="390525" cy="169863"/>
              <a:chOff x="4650" y="1129"/>
              <a:chExt cx="246" cy="95"/>
            </a:xfrm>
          </p:grpSpPr>
          <p:sp>
            <p:nvSpPr>
              <p:cNvPr id="6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8" name="Group 679"/>
              <p:cNvGrpSpPr>
                <a:grpSpLocks/>
              </p:cNvGrpSpPr>
              <p:nvPr/>
            </p:nvGrpSpPr>
            <p:grpSpPr bwMode="auto">
              <a:xfrm>
                <a:off x="4699" y="1145"/>
                <a:ext cx="138" cy="29"/>
                <a:chOff x="2468" y="1332"/>
                <a:chExt cx="310" cy="60"/>
              </a:xfrm>
            </p:grpSpPr>
            <p:sp>
              <p:nvSpPr>
                <p:cNvPr id="691"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2"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9"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0"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8" name="Group 684"/>
            <p:cNvGrpSpPr>
              <a:grpSpLocks/>
            </p:cNvGrpSpPr>
            <p:nvPr/>
          </p:nvGrpSpPr>
          <p:grpSpPr bwMode="auto">
            <a:xfrm>
              <a:off x="7215188" y="2757488"/>
              <a:ext cx="390525" cy="169863"/>
              <a:chOff x="4650" y="1129"/>
              <a:chExt cx="246" cy="95"/>
            </a:xfrm>
          </p:grpSpPr>
          <p:sp>
            <p:nvSpPr>
              <p:cNvPr id="6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0" name="Group 688"/>
              <p:cNvGrpSpPr>
                <a:grpSpLocks/>
              </p:cNvGrpSpPr>
              <p:nvPr/>
            </p:nvGrpSpPr>
            <p:grpSpPr bwMode="auto">
              <a:xfrm>
                <a:off x="4699" y="1145"/>
                <a:ext cx="138" cy="29"/>
                <a:chOff x="2468" y="1332"/>
                <a:chExt cx="310" cy="60"/>
              </a:xfrm>
            </p:grpSpPr>
            <p:sp>
              <p:nvSpPr>
                <p:cNvPr id="683"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4"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1"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2"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9"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10" name="Group 694"/>
            <p:cNvGrpSpPr>
              <a:grpSpLocks/>
            </p:cNvGrpSpPr>
            <p:nvPr/>
          </p:nvGrpSpPr>
          <p:grpSpPr bwMode="auto">
            <a:xfrm>
              <a:off x="7400925" y="3911600"/>
              <a:ext cx="485775" cy="203200"/>
              <a:chOff x="4650" y="1129"/>
              <a:chExt cx="246" cy="95"/>
            </a:xfrm>
          </p:grpSpPr>
          <p:sp>
            <p:nvSpPr>
              <p:cNvPr id="6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2" name="Group 698"/>
              <p:cNvGrpSpPr>
                <a:grpSpLocks/>
              </p:cNvGrpSpPr>
              <p:nvPr/>
            </p:nvGrpSpPr>
            <p:grpSpPr bwMode="auto">
              <a:xfrm>
                <a:off x="4699" y="1145"/>
                <a:ext cx="138" cy="29"/>
                <a:chOff x="2468" y="1332"/>
                <a:chExt cx="310" cy="60"/>
              </a:xfrm>
            </p:grpSpPr>
            <p:sp>
              <p:nvSpPr>
                <p:cNvPr id="675"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6"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3"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4"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12"/>
            <p:cNvGrpSpPr>
              <a:grpSpLocks/>
            </p:cNvGrpSpPr>
            <p:nvPr/>
          </p:nvGrpSpPr>
          <p:grpSpPr bwMode="auto">
            <a:xfrm>
              <a:off x="7081838" y="3630613"/>
              <a:ext cx="485775" cy="203200"/>
              <a:chOff x="4650" y="1129"/>
              <a:chExt cx="246" cy="95"/>
            </a:xfrm>
          </p:grpSpPr>
          <p:sp>
            <p:nvSpPr>
              <p:cNvPr id="6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4" name="Group 716"/>
              <p:cNvGrpSpPr>
                <a:grpSpLocks/>
              </p:cNvGrpSpPr>
              <p:nvPr/>
            </p:nvGrpSpPr>
            <p:grpSpPr bwMode="auto">
              <a:xfrm>
                <a:off x="4699" y="1145"/>
                <a:ext cx="138" cy="29"/>
                <a:chOff x="2468" y="1332"/>
                <a:chExt cx="310" cy="60"/>
              </a:xfrm>
            </p:grpSpPr>
            <p:sp>
              <p:nvSpPr>
                <p:cNvPr id="667"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8"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5"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6"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21"/>
            <p:cNvGrpSpPr>
              <a:grpSpLocks/>
            </p:cNvGrpSpPr>
            <p:nvPr/>
          </p:nvGrpSpPr>
          <p:grpSpPr bwMode="auto">
            <a:xfrm>
              <a:off x="7743825" y="3643313"/>
              <a:ext cx="485775" cy="203200"/>
              <a:chOff x="4650" y="1129"/>
              <a:chExt cx="246" cy="95"/>
            </a:xfrm>
          </p:grpSpPr>
          <p:sp>
            <p:nvSpPr>
              <p:cNvPr id="6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6" name="Group 725"/>
              <p:cNvGrpSpPr>
                <a:grpSpLocks/>
              </p:cNvGrpSpPr>
              <p:nvPr/>
            </p:nvGrpSpPr>
            <p:grpSpPr bwMode="auto">
              <a:xfrm>
                <a:off x="4699" y="1145"/>
                <a:ext cx="138" cy="29"/>
                <a:chOff x="2468" y="1332"/>
                <a:chExt cx="310" cy="60"/>
              </a:xfrm>
            </p:grpSpPr>
            <p:sp>
              <p:nvSpPr>
                <p:cNvPr id="659"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0"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7"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8"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30"/>
            <p:cNvGrpSpPr>
              <a:grpSpLocks/>
            </p:cNvGrpSpPr>
            <p:nvPr/>
          </p:nvGrpSpPr>
          <p:grpSpPr bwMode="auto">
            <a:xfrm>
              <a:off x="6962775" y="4505325"/>
              <a:ext cx="619125" cy="242888"/>
              <a:chOff x="4650" y="1129"/>
              <a:chExt cx="246" cy="95"/>
            </a:xfrm>
          </p:grpSpPr>
          <p:sp>
            <p:nvSpPr>
              <p:cNvPr id="6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8" name="Group 734"/>
              <p:cNvGrpSpPr>
                <a:grpSpLocks/>
              </p:cNvGrpSpPr>
              <p:nvPr/>
            </p:nvGrpSpPr>
            <p:grpSpPr bwMode="auto">
              <a:xfrm>
                <a:off x="4699" y="1145"/>
                <a:ext cx="138" cy="29"/>
                <a:chOff x="2468" y="1332"/>
                <a:chExt cx="310" cy="60"/>
              </a:xfrm>
            </p:grpSpPr>
            <p:sp>
              <p:nvSpPr>
                <p:cNvPr id="651"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2"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9"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0"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39"/>
            <p:cNvGrpSpPr>
              <a:grpSpLocks/>
            </p:cNvGrpSpPr>
            <p:nvPr/>
          </p:nvGrpSpPr>
          <p:grpSpPr bwMode="auto">
            <a:xfrm>
              <a:off x="7596188" y="4803775"/>
              <a:ext cx="619125" cy="242888"/>
              <a:chOff x="4650" y="1129"/>
              <a:chExt cx="246" cy="95"/>
            </a:xfrm>
          </p:grpSpPr>
          <p:sp>
            <p:nvSpPr>
              <p:cNvPr id="63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0" name="Group 743"/>
              <p:cNvGrpSpPr>
                <a:grpSpLocks/>
              </p:cNvGrpSpPr>
              <p:nvPr/>
            </p:nvGrpSpPr>
            <p:grpSpPr bwMode="auto">
              <a:xfrm>
                <a:off x="4699" y="1145"/>
                <a:ext cx="138" cy="29"/>
                <a:chOff x="2468" y="1332"/>
                <a:chExt cx="310" cy="60"/>
              </a:xfrm>
            </p:grpSpPr>
            <p:sp>
              <p:nvSpPr>
                <p:cNvPr id="643"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4"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1"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2"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48"/>
            <p:cNvGrpSpPr>
              <a:grpSpLocks/>
            </p:cNvGrpSpPr>
            <p:nvPr/>
          </p:nvGrpSpPr>
          <p:grpSpPr bwMode="auto">
            <a:xfrm>
              <a:off x="6246813" y="4848225"/>
              <a:ext cx="619125" cy="242888"/>
              <a:chOff x="4650" y="1129"/>
              <a:chExt cx="246" cy="95"/>
            </a:xfrm>
          </p:grpSpPr>
          <p:sp>
            <p:nvSpPr>
              <p:cNvPr id="62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2" name="Group 752"/>
              <p:cNvGrpSpPr>
                <a:grpSpLocks/>
              </p:cNvGrpSpPr>
              <p:nvPr/>
            </p:nvGrpSpPr>
            <p:grpSpPr bwMode="auto">
              <a:xfrm>
                <a:off x="4699" y="1145"/>
                <a:ext cx="138" cy="29"/>
                <a:chOff x="2468" y="1332"/>
                <a:chExt cx="310" cy="60"/>
              </a:xfrm>
            </p:grpSpPr>
            <p:sp>
              <p:nvSpPr>
                <p:cNvPr id="635"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6"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3"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4"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57"/>
            <p:cNvGrpSpPr>
              <a:grpSpLocks/>
            </p:cNvGrpSpPr>
            <p:nvPr/>
          </p:nvGrpSpPr>
          <p:grpSpPr bwMode="auto">
            <a:xfrm>
              <a:off x="6053138" y="3640138"/>
              <a:ext cx="390525" cy="169863"/>
              <a:chOff x="4650" y="1129"/>
              <a:chExt cx="246" cy="95"/>
            </a:xfrm>
          </p:grpSpPr>
          <p:sp>
            <p:nvSpPr>
              <p:cNvPr id="6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4" name="Group 761"/>
              <p:cNvGrpSpPr>
                <a:grpSpLocks/>
              </p:cNvGrpSpPr>
              <p:nvPr/>
            </p:nvGrpSpPr>
            <p:grpSpPr bwMode="auto">
              <a:xfrm>
                <a:off x="4699" y="1145"/>
                <a:ext cx="138" cy="29"/>
                <a:chOff x="2468" y="1332"/>
                <a:chExt cx="310" cy="60"/>
              </a:xfrm>
            </p:grpSpPr>
            <p:sp>
              <p:nvSpPr>
                <p:cNvPr id="627"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8"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5"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6"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7" name="Group 767"/>
            <p:cNvGrpSpPr>
              <a:grpSpLocks/>
            </p:cNvGrpSpPr>
            <p:nvPr/>
          </p:nvGrpSpPr>
          <p:grpSpPr bwMode="auto">
            <a:xfrm>
              <a:off x="6353175" y="2487613"/>
              <a:ext cx="390525" cy="169863"/>
              <a:chOff x="4650" y="1129"/>
              <a:chExt cx="246" cy="95"/>
            </a:xfrm>
          </p:grpSpPr>
          <p:sp>
            <p:nvSpPr>
              <p:cNvPr id="6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6" name="Group 771"/>
              <p:cNvGrpSpPr>
                <a:grpSpLocks/>
              </p:cNvGrpSpPr>
              <p:nvPr/>
            </p:nvGrpSpPr>
            <p:grpSpPr bwMode="auto">
              <a:xfrm>
                <a:off x="4699" y="1145"/>
                <a:ext cx="138" cy="29"/>
                <a:chOff x="2468" y="1332"/>
                <a:chExt cx="310" cy="60"/>
              </a:xfrm>
            </p:grpSpPr>
            <p:sp>
              <p:nvSpPr>
                <p:cNvPr id="619"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0"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7"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8"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8" name="Group 776"/>
            <p:cNvGrpSpPr>
              <a:grpSpLocks/>
            </p:cNvGrpSpPr>
            <p:nvPr/>
          </p:nvGrpSpPr>
          <p:grpSpPr bwMode="auto">
            <a:xfrm>
              <a:off x="5611813" y="3500438"/>
              <a:ext cx="506412" cy="352425"/>
              <a:chOff x="2967" y="478"/>
              <a:chExt cx="788" cy="625"/>
            </a:xfrm>
          </p:grpSpPr>
          <p:pic>
            <p:nvPicPr>
              <p:cNvPr id="61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2"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 name="Group 779"/>
            <p:cNvGrpSpPr>
              <a:grpSpLocks/>
            </p:cNvGrpSpPr>
            <p:nvPr/>
          </p:nvGrpSpPr>
          <p:grpSpPr bwMode="auto">
            <a:xfrm>
              <a:off x="7132638" y="5003800"/>
              <a:ext cx="563562" cy="420688"/>
              <a:chOff x="2967" y="478"/>
              <a:chExt cx="788" cy="625"/>
            </a:xfrm>
          </p:grpSpPr>
          <p:pic>
            <p:nvPicPr>
              <p:cNvPr id="60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 name="Group 782"/>
            <p:cNvGrpSpPr>
              <a:grpSpLocks/>
            </p:cNvGrpSpPr>
            <p:nvPr/>
          </p:nvGrpSpPr>
          <p:grpSpPr bwMode="auto">
            <a:xfrm>
              <a:off x="6061075" y="1844675"/>
              <a:ext cx="457200" cy="631825"/>
              <a:chOff x="742" y="2409"/>
              <a:chExt cx="576" cy="881"/>
            </a:xfrm>
          </p:grpSpPr>
          <p:grpSp>
            <p:nvGrpSpPr>
              <p:cNvPr id="591" name="Group 783"/>
              <p:cNvGrpSpPr>
                <a:grpSpLocks/>
              </p:cNvGrpSpPr>
              <p:nvPr/>
            </p:nvGrpSpPr>
            <p:grpSpPr bwMode="auto">
              <a:xfrm>
                <a:off x="832" y="2643"/>
                <a:ext cx="376" cy="647"/>
                <a:chOff x="3130" y="3288"/>
                <a:chExt cx="410" cy="742"/>
              </a:xfrm>
            </p:grpSpPr>
            <p:sp>
              <p:nvSpPr>
                <p:cNvPr id="59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21"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di động</a:t>
              </a:r>
            </a:p>
          </p:txBody>
        </p:sp>
        <p:sp>
          <p:nvSpPr>
            <p:cNvPr id="422"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3"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4"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endParaRPr lang="en-US" altLang="en-US" sz="2000">
                <a:latin typeface="Arial" panose="020B0604020202020204" pitchFamily="34" charset="0"/>
              </a:endParaRP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5"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tổ chức</a:t>
              </a:r>
            </a:p>
          </p:txBody>
        </p:sp>
        <p:grpSp>
          <p:nvGrpSpPr>
            <p:cNvPr id="426" name="Group 950"/>
            <p:cNvGrpSpPr>
              <a:grpSpLocks/>
            </p:cNvGrpSpPr>
            <p:nvPr/>
          </p:nvGrpSpPr>
          <p:grpSpPr bwMode="auto">
            <a:xfrm>
              <a:off x="8240713" y="5002213"/>
              <a:ext cx="227012" cy="481013"/>
              <a:chOff x="4140" y="429"/>
              <a:chExt cx="1425" cy="2396"/>
            </a:xfrm>
          </p:grpSpPr>
          <p:sp>
            <p:nvSpPr>
              <p:cNvPr id="559"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1"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2"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3"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56"/>
              <p:cNvGrpSpPr>
                <a:grpSpLocks/>
              </p:cNvGrpSpPr>
              <p:nvPr/>
            </p:nvGrpSpPr>
            <p:grpSpPr bwMode="auto">
              <a:xfrm>
                <a:off x="4749" y="668"/>
                <a:ext cx="581" cy="145"/>
                <a:chOff x="614" y="2568"/>
                <a:chExt cx="725" cy="139"/>
              </a:xfrm>
            </p:grpSpPr>
            <p:sp>
              <p:nvSpPr>
                <p:cNvPr id="589"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9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6" name="Group 960"/>
              <p:cNvGrpSpPr>
                <a:grpSpLocks/>
              </p:cNvGrpSpPr>
              <p:nvPr/>
            </p:nvGrpSpPr>
            <p:grpSpPr bwMode="auto">
              <a:xfrm>
                <a:off x="4747" y="994"/>
                <a:ext cx="581" cy="134"/>
                <a:chOff x="614" y="2568"/>
                <a:chExt cx="725" cy="139"/>
              </a:xfrm>
            </p:grpSpPr>
            <p:sp>
              <p:nvSpPr>
                <p:cNvPr id="58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7"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8"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9" name="Group 965"/>
              <p:cNvGrpSpPr>
                <a:grpSpLocks/>
              </p:cNvGrpSpPr>
              <p:nvPr/>
            </p:nvGrpSpPr>
            <p:grpSpPr bwMode="auto">
              <a:xfrm>
                <a:off x="4735" y="1627"/>
                <a:ext cx="582" cy="151"/>
                <a:chOff x="614" y="2568"/>
                <a:chExt cx="725" cy="139"/>
              </a:xfrm>
            </p:grpSpPr>
            <p:sp>
              <p:nvSpPr>
                <p:cNvPr id="585"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71" name="Group 969"/>
              <p:cNvGrpSpPr>
                <a:grpSpLocks/>
              </p:cNvGrpSpPr>
              <p:nvPr/>
            </p:nvGrpSpPr>
            <p:grpSpPr bwMode="auto">
              <a:xfrm>
                <a:off x="4739" y="1327"/>
                <a:ext cx="582" cy="139"/>
                <a:chOff x="614" y="2568"/>
                <a:chExt cx="725" cy="139"/>
              </a:xfrm>
            </p:grpSpPr>
            <p:sp>
              <p:nvSpPr>
                <p:cNvPr id="58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3"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4"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8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7" name="Group 983"/>
            <p:cNvGrpSpPr>
              <a:grpSpLocks/>
            </p:cNvGrpSpPr>
            <p:nvPr/>
          </p:nvGrpSpPr>
          <p:grpSpPr bwMode="auto">
            <a:xfrm>
              <a:off x="7924800" y="5303838"/>
              <a:ext cx="227012" cy="481013"/>
              <a:chOff x="4140" y="429"/>
              <a:chExt cx="1425" cy="2396"/>
            </a:xfrm>
          </p:grpSpPr>
          <p:sp>
            <p:nvSpPr>
              <p:cNvPr id="527"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9"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0"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1"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89"/>
              <p:cNvGrpSpPr>
                <a:grpSpLocks/>
              </p:cNvGrpSpPr>
              <p:nvPr/>
            </p:nvGrpSpPr>
            <p:grpSpPr bwMode="auto">
              <a:xfrm>
                <a:off x="4749" y="668"/>
                <a:ext cx="581" cy="145"/>
                <a:chOff x="614" y="2568"/>
                <a:chExt cx="725" cy="139"/>
              </a:xfrm>
            </p:grpSpPr>
            <p:sp>
              <p:nvSpPr>
                <p:cNvPr id="557"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8"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4" name="Group 993"/>
              <p:cNvGrpSpPr>
                <a:grpSpLocks/>
              </p:cNvGrpSpPr>
              <p:nvPr/>
            </p:nvGrpSpPr>
            <p:grpSpPr bwMode="auto">
              <a:xfrm>
                <a:off x="4747" y="994"/>
                <a:ext cx="581" cy="134"/>
                <a:chOff x="614" y="2568"/>
                <a:chExt cx="725" cy="139"/>
              </a:xfrm>
            </p:grpSpPr>
            <p:sp>
              <p:nvSpPr>
                <p:cNvPr id="555"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5"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6"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7" name="Group 998"/>
              <p:cNvGrpSpPr>
                <a:grpSpLocks/>
              </p:cNvGrpSpPr>
              <p:nvPr/>
            </p:nvGrpSpPr>
            <p:grpSpPr bwMode="auto">
              <a:xfrm>
                <a:off x="4735" y="1627"/>
                <a:ext cx="582" cy="151"/>
                <a:chOff x="614" y="2568"/>
                <a:chExt cx="725" cy="139"/>
              </a:xfrm>
            </p:grpSpPr>
            <p:sp>
              <p:nvSpPr>
                <p:cNvPr id="553"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9" name="Group 1002"/>
              <p:cNvGrpSpPr>
                <a:grpSpLocks/>
              </p:cNvGrpSpPr>
              <p:nvPr/>
            </p:nvGrpSpPr>
            <p:grpSpPr bwMode="auto">
              <a:xfrm>
                <a:off x="4739" y="1327"/>
                <a:ext cx="582" cy="139"/>
                <a:chOff x="614" y="2568"/>
                <a:chExt cx="725" cy="139"/>
              </a:xfrm>
            </p:grpSpPr>
            <p:sp>
              <p:nvSpPr>
                <p:cNvPr id="55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40"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1"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2"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5"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7"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9"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8" name="Group 1016"/>
            <p:cNvGrpSpPr>
              <a:grpSpLocks/>
            </p:cNvGrpSpPr>
            <p:nvPr/>
          </p:nvGrpSpPr>
          <p:grpSpPr bwMode="auto">
            <a:xfrm>
              <a:off x="5302250" y="2043113"/>
              <a:ext cx="534987" cy="407988"/>
              <a:chOff x="877" y="1008"/>
              <a:chExt cx="2747" cy="2591"/>
            </a:xfrm>
          </p:grpSpPr>
          <p:pic>
            <p:nvPicPr>
              <p:cNvPr id="504"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7"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2"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3"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4" name="Group 1027"/>
              <p:cNvGrpSpPr>
                <a:grpSpLocks/>
              </p:cNvGrpSpPr>
              <p:nvPr/>
            </p:nvGrpSpPr>
            <p:grpSpPr bwMode="auto">
              <a:xfrm>
                <a:off x="1709" y="3008"/>
                <a:ext cx="507" cy="234"/>
                <a:chOff x="1740" y="2642"/>
                <a:chExt cx="752" cy="327"/>
              </a:xfrm>
            </p:grpSpPr>
            <p:sp>
              <p:nvSpPr>
                <p:cNvPr id="521"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5"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5"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9"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064"/>
            <p:cNvGrpSpPr>
              <a:grpSpLocks/>
            </p:cNvGrpSpPr>
            <p:nvPr/>
          </p:nvGrpSpPr>
          <p:grpSpPr bwMode="auto">
            <a:xfrm>
              <a:off x="6872288" y="5486400"/>
              <a:ext cx="474662" cy="407988"/>
              <a:chOff x="877" y="1008"/>
              <a:chExt cx="2747" cy="2591"/>
            </a:xfrm>
          </p:grpSpPr>
          <p:pic>
            <p:nvPicPr>
              <p:cNvPr id="481"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4"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9"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0"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91" name="Group 1075"/>
              <p:cNvGrpSpPr>
                <a:grpSpLocks/>
              </p:cNvGrpSpPr>
              <p:nvPr/>
            </p:nvGrpSpPr>
            <p:grpSpPr bwMode="auto">
              <a:xfrm>
                <a:off x="1709" y="3008"/>
                <a:ext cx="507" cy="234"/>
                <a:chOff x="1740" y="2642"/>
                <a:chExt cx="752" cy="327"/>
              </a:xfrm>
            </p:grpSpPr>
            <p:sp>
              <p:nvSpPr>
                <p:cNvPr id="498"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2"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3"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2"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6"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0" name="Group 1114"/>
            <p:cNvGrpSpPr>
              <a:grpSpLocks/>
            </p:cNvGrpSpPr>
            <p:nvPr/>
          </p:nvGrpSpPr>
          <p:grpSpPr bwMode="auto">
            <a:xfrm>
              <a:off x="5561013" y="3041650"/>
              <a:ext cx="444500" cy="407988"/>
              <a:chOff x="877" y="1008"/>
              <a:chExt cx="2747" cy="2591"/>
            </a:xfrm>
          </p:grpSpPr>
          <p:pic>
            <p:nvPicPr>
              <p:cNvPr id="458"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61"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6"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7"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8" name="Group 1125"/>
              <p:cNvGrpSpPr>
                <a:grpSpLocks/>
              </p:cNvGrpSpPr>
              <p:nvPr/>
            </p:nvGrpSpPr>
            <p:grpSpPr bwMode="auto">
              <a:xfrm>
                <a:off x="1709" y="3008"/>
                <a:ext cx="507" cy="234"/>
                <a:chOff x="1740" y="2642"/>
                <a:chExt cx="752" cy="327"/>
              </a:xfrm>
            </p:grpSpPr>
            <p:sp>
              <p:nvSpPr>
                <p:cNvPr id="475"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9"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0"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9"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3"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1" name="Group 1139"/>
            <p:cNvGrpSpPr>
              <a:grpSpLocks/>
            </p:cNvGrpSpPr>
            <p:nvPr/>
          </p:nvGrpSpPr>
          <p:grpSpPr bwMode="auto">
            <a:xfrm flipH="1">
              <a:off x="5940425" y="3222625"/>
              <a:ext cx="414337" cy="373063"/>
              <a:chOff x="2839" y="3501"/>
              <a:chExt cx="755" cy="803"/>
            </a:xfrm>
          </p:grpSpPr>
          <p:pic>
            <p:nvPicPr>
              <p:cNvPr id="456"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2" name="Group 1142"/>
            <p:cNvGrpSpPr>
              <a:grpSpLocks/>
            </p:cNvGrpSpPr>
            <p:nvPr/>
          </p:nvGrpSpPr>
          <p:grpSpPr bwMode="auto">
            <a:xfrm>
              <a:off x="7307263" y="5422900"/>
              <a:ext cx="474662" cy="407988"/>
              <a:chOff x="877" y="1008"/>
              <a:chExt cx="2747" cy="2591"/>
            </a:xfrm>
          </p:grpSpPr>
          <p:pic>
            <p:nvPicPr>
              <p:cNvPr id="433"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6"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1"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2"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3" name="Group 1153"/>
              <p:cNvGrpSpPr>
                <a:grpSpLocks/>
              </p:cNvGrpSpPr>
              <p:nvPr/>
            </p:nvGrpSpPr>
            <p:grpSpPr bwMode="auto">
              <a:xfrm>
                <a:off x="1709" y="3008"/>
                <a:ext cx="507" cy="234"/>
                <a:chOff x="1740" y="2642"/>
                <a:chExt cx="752" cy="327"/>
              </a:xfrm>
            </p:grpSpPr>
            <p:sp>
              <p:nvSpPr>
                <p:cNvPr id="450"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4"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5"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4"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8"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1747" name="Rectangle 2"/>
          <p:cNvSpPr>
            <a:spLocks noGrp="1" noChangeArrowheads="1"/>
          </p:cNvSpPr>
          <p:nvPr>
            <p:ph type="title" idx="4294967295"/>
          </p:nvPr>
        </p:nvSpPr>
        <p:spPr>
          <a:xfrm>
            <a:off x="338137" y="134938"/>
            <a:ext cx="8662987" cy="835025"/>
          </a:xfrm>
        </p:spPr>
        <p:txBody>
          <a:bodyPr/>
          <a:lstStyle/>
          <a:p>
            <a:pPr eaLnBrk="1" hangingPunct="1"/>
            <a:r>
              <a:rPr lang="en-US" altLang="en-US" sz="3600" smtClean="0">
                <a:latin typeface="Arial" panose="020B0604020202020204" pitchFamily="34" charset="0"/>
                <a:ea typeface="ＭＳ Ｐゴシック" panose="020B0600070205080204" pitchFamily="34" charset="-128"/>
                <a:cs typeface="Arial" panose="020B0604020202020204" pitchFamily="34" charset="0"/>
              </a:rPr>
              <a:t>Mạng </a:t>
            </a:r>
            <a:r>
              <a:rPr lang="en-US" altLang="en-US" sz="3600">
                <a:latin typeface="Arial" panose="020B0604020202020204" pitchFamily="34" charset="0"/>
                <a:ea typeface="ＭＳ Ｐゴシック" panose="020B0600070205080204" pitchFamily="34" charset="-128"/>
                <a:cs typeface="Arial" panose="020B0604020202020204" pitchFamily="34" charset="0"/>
              </a:rPr>
              <a:t>truy cập và phương tiện </a:t>
            </a:r>
            <a:r>
              <a:rPr lang="en-US" altLang="en-US" sz="3600" smtClean="0">
                <a:latin typeface="Arial" panose="020B0604020202020204" pitchFamily="34" charset="0"/>
                <a:ea typeface="ＭＳ Ｐゴシック" panose="020B0600070205080204" pitchFamily="34" charset="-128"/>
                <a:cs typeface="Arial" panose="020B0604020202020204" pitchFamily="34" charset="0"/>
              </a:rPr>
              <a:t>truyền </a:t>
            </a:r>
            <a:r>
              <a:rPr lang="en-US" altLang="en-US" sz="3600">
                <a:latin typeface="Arial" panose="020B0604020202020204" pitchFamily="34" charset="0"/>
                <a:ea typeface="ＭＳ Ｐゴシック" panose="020B0600070205080204" pitchFamily="34" charset="-128"/>
                <a:cs typeface="Arial" panose="020B0604020202020204" pitchFamily="34" charset="0"/>
              </a:rPr>
              <a:t>thông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1748" name="Rectangle 3"/>
          <p:cNvSpPr>
            <a:spLocks noGrp="1" noChangeArrowheads="1"/>
          </p:cNvSpPr>
          <p:nvPr>
            <p:ph type="body" sz="half" idx="4294967295"/>
          </p:nvPr>
        </p:nvSpPr>
        <p:spPr>
          <a:xfrm>
            <a:off x="321469" y="1515498"/>
            <a:ext cx="4205405" cy="5010150"/>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Q: Làm thế nào để kết nối các hệ thống đầu cuối với thiết bị định tuyến biên?</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ạng </a:t>
            </a:r>
            <a:r>
              <a:rPr lang="en-US" altLang="en-US" sz="2400">
                <a:latin typeface="Arial" panose="020B0604020202020204" pitchFamily="34" charset="0"/>
                <a:ea typeface="ＭＳ Ｐゴシック" panose="020B0600070205080204" pitchFamily="34" charset="-128"/>
                <a:cs typeface="Arial" panose="020B0604020202020204" pitchFamily="34" charset="0"/>
              </a:rPr>
              <a:t>truy cập khu dân cư</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ạng </a:t>
            </a:r>
            <a:r>
              <a:rPr lang="en-US" altLang="en-US" sz="2400">
                <a:latin typeface="Arial" panose="020B0604020202020204" pitchFamily="34" charset="0"/>
                <a:ea typeface="ＭＳ Ｐゴシック" panose="020B0600070205080204" pitchFamily="34" charset="-128"/>
                <a:cs typeface="Arial" panose="020B0604020202020204" pitchFamily="34" charset="0"/>
              </a:rPr>
              <a:t>truy cập tổ chức (trường học, công ty)</a:t>
            </a:r>
          </a:p>
          <a:p>
            <a:pPr algn="just" eaLnBrk="1" hangingPunct="1">
              <a:spcAft>
                <a:spcPct val="30000"/>
              </a:spcAft>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ạng </a:t>
            </a:r>
            <a:r>
              <a:rPr lang="en-US" altLang="en-US" sz="2400">
                <a:latin typeface="Arial" panose="020B0604020202020204" pitchFamily="34" charset="0"/>
                <a:ea typeface="ＭＳ Ｐゴシック" panose="020B0600070205080204" pitchFamily="34" charset="-128"/>
                <a:cs typeface="Arial" panose="020B0604020202020204" pitchFamily="34" charset="0"/>
              </a:rPr>
              <a:t>truy cập di động</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Ghi nhớ: </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ăng </a:t>
            </a:r>
            <a:r>
              <a:rPr lang="en-US" altLang="en-US" sz="2400">
                <a:latin typeface="Arial" panose="020B0604020202020204" pitchFamily="34" charset="0"/>
                <a:ea typeface="ＭＳ Ｐゴシック" panose="020B0600070205080204" pitchFamily="34" charset="-128"/>
                <a:cs typeface="Arial" panose="020B0604020202020204" pitchFamily="34" charset="0"/>
              </a:rPr>
              <a:t>thông (bits per second) của mạng truy cập?</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Chia sẻ hoặc dành riêng?</a:t>
            </a:r>
          </a:p>
        </p:txBody>
      </p:sp>
      <p:sp>
        <p:nvSpPr>
          <p:cNvPr id="31749" name="Freeform 665"/>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750" name="Group 666"/>
          <p:cNvGrpSpPr>
            <a:grpSpLocks/>
          </p:cNvGrpSpPr>
          <p:nvPr/>
        </p:nvGrpSpPr>
        <p:grpSpPr bwMode="auto">
          <a:xfrm>
            <a:off x="5370513" y="3048000"/>
            <a:ext cx="1458912" cy="933450"/>
            <a:chOff x="2889" y="1631"/>
            <a:chExt cx="980" cy="743"/>
          </a:xfrm>
        </p:grpSpPr>
        <p:sp>
          <p:nvSpPr>
            <p:cNvPr id="3219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9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1751" name="Freeform 669"/>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52"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4"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5"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6"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7"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8"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9"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0"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1"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2"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64"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5"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Freeform 70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7" name="Freeform 710"/>
          <p:cNvSpPr>
            <a:spLocks/>
          </p:cNvSpPr>
          <p:nvPr/>
        </p:nvSpPr>
        <p:spPr bwMode="auto">
          <a:xfrm>
            <a:off x="7023100"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1"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2"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3"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4"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5"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7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7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789" name="Group 732"/>
          <p:cNvGrpSpPr>
            <a:grpSpLocks/>
          </p:cNvGrpSpPr>
          <p:nvPr/>
        </p:nvGrpSpPr>
        <p:grpSpPr bwMode="auto">
          <a:xfrm>
            <a:off x="6430963" y="2519363"/>
            <a:ext cx="219075" cy="52387"/>
            <a:chOff x="2468" y="1332"/>
            <a:chExt cx="310" cy="60"/>
          </a:xfrm>
        </p:grpSpPr>
        <p:sp>
          <p:nvSpPr>
            <p:cNvPr id="3219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1790"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2" name="Group 737"/>
          <p:cNvGrpSpPr>
            <a:grpSpLocks/>
          </p:cNvGrpSpPr>
          <p:nvPr/>
        </p:nvGrpSpPr>
        <p:grpSpPr bwMode="auto">
          <a:xfrm>
            <a:off x="7202488" y="2493963"/>
            <a:ext cx="390525" cy="174625"/>
            <a:chOff x="4334" y="1470"/>
            <a:chExt cx="246" cy="107"/>
          </a:xfrm>
        </p:grpSpPr>
        <p:sp>
          <p:nvSpPr>
            <p:cNvPr id="321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9" name="Group 741"/>
            <p:cNvGrpSpPr>
              <a:grpSpLocks/>
            </p:cNvGrpSpPr>
            <p:nvPr/>
          </p:nvGrpSpPr>
          <p:grpSpPr bwMode="auto">
            <a:xfrm>
              <a:off x="4383" y="1488"/>
              <a:ext cx="138" cy="33"/>
              <a:chOff x="2468" y="1332"/>
              <a:chExt cx="310" cy="60"/>
            </a:xfrm>
          </p:grpSpPr>
          <p:sp>
            <p:nvSpPr>
              <p:cNvPr id="3219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9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9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3" name="Group 746"/>
          <p:cNvGrpSpPr>
            <a:grpSpLocks/>
          </p:cNvGrpSpPr>
          <p:nvPr/>
        </p:nvGrpSpPr>
        <p:grpSpPr bwMode="auto">
          <a:xfrm>
            <a:off x="7213600" y="2757488"/>
            <a:ext cx="390525" cy="174625"/>
            <a:chOff x="4334" y="1470"/>
            <a:chExt cx="246" cy="107"/>
          </a:xfrm>
        </p:grpSpPr>
        <p:sp>
          <p:nvSpPr>
            <p:cNvPr id="3217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1" name="Group 750"/>
            <p:cNvGrpSpPr>
              <a:grpSpLocks/>
            </p:cNvGrpSpPr>
            <p:nvPr/>
          </p:nvGrpSpPr>
          <p:grpSpPr bwMode="auto">
            <a:xfrm>
              <a:off x="4383" y="1488"/>
              <a:ext cx="138" cy="33"/>
              <a:chOff x="2468" y="1332"/>
              <a:chExt cx="310" cy="60"/>
            </a:xfrm>
          </p:grpSpPr>
          <p:sp>
            <p:nvSpPr>
              <p:cNvPr id="3218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8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8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8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4" name="Group 755"/>
          <p:cNvGrpSpPr>
            <a:grpSpLocks/>
          </p:cNvGrpSpPr>
          <p:nvPr/>
        </p:nvGrpSpPr>
        <p:grpSpPr bwMode="auto">
          <a:xfrm>
            <a:off x="7762875" y="2759075"/>
            <a:ext cx="390525" cy="174625"/>
            <a:chOff x="4334" y="1470"/>
            <a:chExt cx="246" cy="107"/>
          </a:xfrm>
        </p:grpSpPr>
        <p:sp>
          <p:nvSpPr>
            <p:cNvPr id="321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73" name="Group 759"/>
            <p:cNvGrpSpPr>
              <a:grpSpLocks/>
            </p:cNvGrpSpPr>
            <p:nvPr/>
          </p:nvGrpSpPr>
          <p:grpSpPr bwMode="auto">
            <a:xfrm>
              <a:off x="4383" y="1488"/>
              <a:ext cx="138" cy="33"/>
              <a:chOff x="2468" y="1332"/>
              <a:chExt cx="310" cy="60"/>
            </a:xfrm>
          </p:grpSpPr>
          <p:sp>
            <p:nvSpPr>
              <p:cNvPr id="32176"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77"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74"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75"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5" name="Group 764"/>
          <p:cNvGrpSpPr>
            <a:grpSpLocks/>
          </p:cNvGrpSpPr>
          <p:nvPr/>
        </p:nvGrpSpPr>
        <p:grpSpPr bwMode="auto">
          <a:xfrm>
            <a:off x="7689850" y="2393950"/>
            <a:ext cx="390525" cy="174625"/>
            <a:chOff x="4334" y="1470"/>
            <a:chExt cx="246" cy="107"/>
          </a:xfrm>
        </p:grpSpPr>
        <p:sp>
          <p:nvSpPr>
            <p:cNvPr id="321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65" name="Group 768"/>
            <p:cNvGrpSpPr>
              <a:grpSpLocks/>
            </p:cNvGrpSpPr>
            <p:nvPr/>
          </p:nvGrpSpPr>
          <p:grpSpPr bwMode="auto">
            <a:xfrm>
              <a:off x="4383" y="1488"/>
              <a:ext cx="138" cy="33"/>
              <a:chOff x="2468" y="1332"/>
              <a:chExt cx="310" cy="60"/>
            </a:xfrm>
          </p:grpSpPr>
          <p:sp>
            <p:nvSpPr>
              <p:cNvPr id="32168"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9"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66"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67"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6" name="Group 773"/>
          <p:cNvGrpSpPr>
            <a:grpSpLocks/>
          </p:cNvGrpSpPr>
          <p:nvPr/>
        </p:nvGrpSpPr>
        <p:grpSpPr bwMode="auto">
          <a:xfrm>
            <a:off x="7737475" y="3644900"/>
            <a:ext cx="492125" cy="206375"/>
            <a:chOff x="4334" y="1470"/>
            <a:chExt cx="246" cy="107"/>
          </a:xfrm>
        </p:grpSpPr>
        <p:sp>
          <p:nvSpPr>
            <p:cNvPr id="32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57" name="Group 777"/>
            <p:cNvGrpSpPr>
              <a:grpSpLocks/>
            </p:cNvGrpSpPr>
            <p:nvPr/>
          </p:nvGrpSpPr>
          <p:grpSpPr bwMode="auto">
            <a:xfrm>
              <a:off x="4383" y="1488"/>
              <a:ext cx="138" cy="33"/>
              <a:chOff x="2468" y="1332"/>
              <a:chExt cx="310" cy="60"/>
            </a:xfrm>
          </p:grpSpPr>
          <p:sp>
            <p:nvSpPr>
              <p:cNvPr id="32160"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1"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8"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9"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797"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8" name="Group 783"/>
          <p:cNvGrpSpPr>
            <a:grpSpLocks/>
          </p:cNvGrpSpPr>
          <p:nvPr/>
        </p:nvGrpSpPr>
        <p:grpSpPr bwMode="auto">
          <a:xfrm>
            <a:off x="7086600" y="3632200"/>
            <a:ext cx="492125" cy="206375"/>
            <a:chOff x="4334" y="1470"/>
            <a:chExt cx="246" cy="107"/>
          </a:xfrm>
        </p:grpSpPr>
        <p:sp>
          <p:nvSpPr>
            <p:cNvPr id="321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9" name="Group 787"/>
            <p:cNvGrpSpPr>
              <a:grpSpLocks/>
            </p:cNvGrpSpPr>
            <p:nvPr/>
          </p:nvGrpSpPr>
          <p:grpSpPr bwMode="auto">
            <a:xfrm>
              <a:off x="4383" y="1488"/>
              <a:ext cx="138" cy="33"/>
              <a:chOff x="2468" y="1332"/>
              <a:chExt cx="310" cy="60"/>
            </a:xfrm>
          </p:grpSpPr>
          <p:sp>
            <p:nvSpPr>
              <p:cNvPr id="32152"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53"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0"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1"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9" name="Group 792"/>
          <p:cNvGrpSpPr>
            <a:grpSpLocks/>
          </p:cNvGrpSpPr>
          <p:nvPr/>
        </p:nvGrpSpPr>
        <p:grpSpPr bwMode="auto">
          <a:xfrm>
            <a:off x="7397750" y="3911600"/>
            <a:ext cx="492125" cy="206375"/>
            <a:chOff x="4334" y="1470"/>
            <a:chExt cx="246" cy="107"/>
          </a:xfrm>
        </p:grpSpPr>
        <p:sp>
          <p:nvSpPr>
            <p:cNvPr id="321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1" name="Group 796"/>
            <p:cNvGrpSpPr>
              <a:grpSpLocks/>
            </p:cNvGrpSpPr>
            <p:nvPr/>
          </p:nvGrpSpPr>
          <p:grpSpPr bwMode="auto">
            <a:xfrm>
              <a:off x="4383" y="1488"/>
              <a:ext cx="138" cy="33"/>
              <a:chOff x="2468" y="1332"/>
              <a:chExt cx="310" cy="60"/>
            </a:xfrm>
          </p:grpSpPr>
          <p:sp>
            <p:nvSpPr>
              <p:cNvPr id="32144"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45"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42"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43"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0" name="Group 801"/>
          <p:cNvGrpSpPr>
            <a:grpSpLocks/>
          </p:cNvGrpSpPr>
          <p:nvPr/>
        </p:nvGrpSpPr>
        <p:grpSpPr bwMode="auto">
          <a:xfrm>
            <a:off x="7591425" y="4806950"/>
            <a:ext cx="622300" cy="244475"/>
            <a:chOff x="4334" y="1470"/>
            <a:chExt cx="246" cy="107"/>
          </a:xfrm>
        </p:grpSpPr>
        <p:sp>
          <p:nvSpPr>
            <p:cNvPr id="321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33" name="Group 805"/>
            <p:cNvGrpSpPr>
              <a:grpSpLocks/>
            </p:cNvGrpSpPr>
            <p:nvPr/>
          </p:nvGrpSpPr>
          <p:grpSpPr bwMode="auto">
            <a:xfrm>
              <a:off x="4383" y="1488"/>
              <a:ext cx="138" cy="33"/>
              <a:chOff x="2468" y="1332"/>
              <a:chExt cx="310" cy="60"/>
            </a:xfrm>
          </p:grpSpPr>
          <p:sp>
            <p:nvSpPr>
              <p:cNvPr id="321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34"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35"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1" name="Group 810"/>
          <p:cNvGrpSpPr>
            <a:grpSpLocks/>
          </p:cNvGrpSpPr>
          <p:nvPr/>
        </p:nvGrpSpPr>
        <p:grpSpPr bwMode="auto">
          <a:xfrm>
            <a:off x="6965950" y="4508500"/>
            <a:ext cx="622300" cy="244475"/>
            <a:chOff x="4334" y="1470"/>
            <a:chExt cx="246" cy="107"/>
          </a:xfrm>
        </p:grpSpPr>
        <p:sp>
          <p:nvSpPr>
            <p:cNvPr id="321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25" name="Group 814"/>
            <p:cNvGrpSpPr>
              <a:grpSpLocks/>
            </p:cNvGrpSpPr>
            <p:nvPr/>
          </p:nvGrpSpPr>
          <p:grpSpPr bwMode="auto">
            <a:xfrm>
              <a:off x="4383" y="1488"/>
              <a:ext cx="138" cy="33"/>
              <a:chOff x="2468" y="1332"/>
              <a:chExt cx="310" cy="60"/>
            </a:xfrm>
          </p:grpSpPr>
          <p:sp>
            <p:nvSpPr>
              <p:cNvPr id="321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26"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27"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2" name="Group 819"/>
          <p:cNvGrpSpPr>
            <a:grpSpLocks/>
          </p:cNvGrpSpPr>
          <p:nvPr/>
        </p:nvGrpSpPr>
        <p:grpSpPr bwMode="auto">
          <a:xfrm>
            <a:off x="6242050" y="4851400"/>
            <a:ext cx="622300" cy="244475"/>
            <a:chOff x="4334" y="1470"/>
            <a:chExt cx="246" cy="107"/>
          </a:xfrm>
        </p:grpSpPr>
        <p:sp>
          <p:nvSpPr>
            <p:cNvPr id="321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17" name="Group 823"/>
            <p:cNvGrpSpPr>
              <a:grpSpLocks/>
            </p:cNvGrpSpPr>
            <p:nvPr/>
          </p:nvGrpSpPr>
          <p:grpSpPr bwMode="auto">
            <a:xfrm>
              <a:off x="4383" y="1488"/>
              <a:ext cx="138" cy="33"/>
              <a:chOff x="2468" y="1332"/>
              <a:chExt cx="310" cy="60"/>
            </a:xfrm>
          </p:grpSpPr>
          <p:sp>
            <p:nvSpPr>
              <p:cNvPr id="321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8"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9"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3" name="Group 828"/>
          <p:cNvGrpSpPr>
            <a:grpSpLocks/>
          </p:cNvGrpSpPr>
          <p:nvPr/>
        </p:nvGrpSpPr>
        <p:grpSpPr bwMode="auto">
          <a:xfrm>
            <a:off x="6051550" y="3644900"/>
            <a:ext cx="390525" cy="171450"/>
            <a:chOff x="4334" y="1470"/>
            <a:chExt cx="246" cy="107"/>
          </a:xfrm>
        </p:grpSpPr>
        <p:sp>
          <p:nvSpPr>
            <p:cNvPr id="321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09" name="Group 832"/>
            <p:cNvGrpSpPr>
              <a:grpSpLocks/>
            </p:cNvGrpSpPr>
            <p:nvPr/>
          </p:nvGrpSpPr>
          <p:grpSpPr bwMode="auto">
            <a:xfrm>
              <a:off x="4383" y="1488"/>
              <a:ext cx="138" cy="33"/>
              <a:chOff x="2468" y="1332"/>
              <a:chExt cx="310" cy="60"/>
            </a:xfrm>
          </p:grpSpPr>
          <p:sp>
            <p:nvSpPr>
              <p:cNvPr id="321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0"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1"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4" name="Group 837"/>
          <p:cNvGrpSpPr>
            <a:grpSpLocks/>
          </p:cNvGrpSpPr>
          <p:nvPr/>
        </p:nvGrpSpPr>
        <p:grpSpPr bwMode="auto">
          <a:xfrm>
            <a:off x="6024563" y="1744663"/>
            <a:ext cx="517525" cy="508000"/>
            <a:chOff x="2922" y="1424"/>
            <a:chExt cx="326" cy="320"/>
          </a:xfrm>
        </p:grpSpPr>
        <p:sp>
          <p:nvSpPr>
            <p:cNvPr id="32098"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99" name="Group 839"/>
            <p:cNvGrpSpPr>
              <a:grpSpLocks/>
            </p:cNvGrpSpPr>
            <p:nvPr/>
          </p:nvGrpSpPr>
          <p:grpSpPr bwMode="auto">
            <a:xfrm>
              <a:off x="2949" y="1424"/>
              <a:ext cx="265" cy="280"/>
              <a:chOff x="2949" y="1424"/>
              <a:chExt cx="265" cy="280"/>
            </a:xfrm>
          </p:grpSpPr>
          <p:sp>
            <p:nvSpPr>
              <p:cNvPr id="32101"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2"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3"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4"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sp>
          <p:nvSpPr>
            <p:cNvPr id="321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1805" name="Group 846"/>
          <p:cNvGrpSpPr>
            <a:grpSpLocks/>
          </p:cNvGrpSpPr>
          <p:nvPr/>
        </p:nvGrpSpPr>
        <p:grpSpPr bwMode="auto">
          <a:xfrm>
            <a:off x="6138863" y="1989138"/>
            <a:ext cx="282575" cy="477837"/>
            <a:chOff x="3748" y="1253"/>
            <a:chExt cx="178" cy="301"/>
          </a:xfrm>
        </p:grpSpPr>
        <p:sp>
          <p:nvSpPr>
            <p:cNvPr id="3208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06" name="Group 863"/>
          <p:cNvGrpSpPr>
            <a:grpSpLocks/>
          </p:cNvGrpSpPr>
          <p:nvPr/>
        </p:nvGrpSpPr>
        <p:grpSpPr bwMode="auto">
          <a:xfrm>
            <a:off x="5318125" y="1997075"/>
            <a:ext cx="519113" cy="128588"/>
            <a:chOff x="2199" y="955"/>
            <a:chExt cx="2547" cy="506"/>
          </a:xfrm>
        </p:grpSpPr>
        <p:sp>
          <p:nvSpPr>
            <p:cNvPr id="320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0" name="Freeform 86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07" name="Group 870"/>
          <p:cNvGrpSpPr>
            <a:grpSpLocks/>
          </p:cNvGrpSpPr>
          <p:nvPr/>
        </p:nvGrpSpPr>
        <p:grpSpPr bwMode="auto">
          <a:xfrm>
            <a:off x="5541963" y="1539875"/>
            <a:ext cx="519112" cy="128588"/>
            <a:chOff x="2199" y="955"/>
            <a:chExt cx="2547" cy="506"/>
          </a:xfrm>
        </p:grpSpPr>
        <p:sp>
          <p:nvSpPr>
            <p:cNvPr id="320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4" name="Freeform 87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08"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09" name="Group 885"/>
          <p:cNvGrpSpPr>
            <a:grpSpLocks/>
          </p:cNvGrpSpPr>
          <p:nvPr/>
        </p:nvGrpSpPr>
        <p:grpSpPr bwMode="auto">
          <a:xfrm>
            <a:off x="5392738" y="3527425"/>
            <a:ext cx="519112" cy="128588"/>
            <a:chOff x="2199" y="955"/>
            <a:chExt cx="2547" cy="506"/>
          </a:xfrm>
        </p:grpSpPr>
        <p:sp>
          <p:nvSpPr>
            <p:cNvPr id="320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8" name="Freeform 890"/>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10"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11" name="Group 893"/>
          <p:cNvGrpSpPr>
            <a:grpSpLocks/>
          </p:cNvGrpSpPr>
          <p:nvPr/>
        </p:nvGrpSpPr>
        <p:grpSpPr bwMode="auto">
          <a:xfrm>
            <a:off x="7007225" y="5005388"/>
            <a:ext cx="519113" cy="128587"/>
            <a:chOff x="2199" y="955"/>
            <a:chExt cx="2547" cy="506"/>
          </a:xfrm>
        </p:grpSpPr>
        <p:sp>
          <p:nvSpPr>
            <p:cNvPr id="320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2" name="Freeform 89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2" name="Group 900"/>
          <p:cNvGrpSpPr>
            <a:grpSpLocks/>
          </p:cNvGrpSpPr>
          <p:nvPr/>
        </p:nvGrpSpPr>
        <p:grpSpPr bwMode="auto">
          <a:xfrm>
            <a:off x="7245350" y="5429250"/>
            <a:ext cx="519113" cy="128588"/>
            <a:chOff x="2199" y="955"/>
            <a:chExt cx="2547" cy="506"/>
          </a:xfrm>
        </p:grpSpPr>
        <p:sp>
          <p:nvSpPr>
            <p:cNvPr id="320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6" name="Freeform 90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3" name="Group 907"/>
          <p:cNvGrpSpPr>
            <a:grpSpLocks/>
          </p:cNvGrpSpPr>
          <p:nvPr/>
        </p:nvGrpSpPr>
        <p:grpSpPr bwMode="auto">
          <a:xfrm>
            <a:off x="6821488" y="5408613"/>
            <a:ext cx="519112" cy="128587"/>
            <a:chOff x="2199" y="955"/>
            <a:chExt cx="2547" cy="506"/>
          </a:xfrm>
        </p:grpSpPr>
        <p:sp>
          <p:nvSpPr>
            <p:cNvPr id="320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0" name="Freeform 912"/>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pic>
        <p:nvPicPr>
          <p:cNvPr id="31814"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5" name="Picture 9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937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31817" name="Group 919"/>
          <p:cNvGrpSpPr>
            <a:grpSpLocks/>
          </p:cNvGrpSpPr>
          <p:nvPr/>
        </p:nvGrpSpPr>
        <p:grpSpPr bwMode="auto">
          <a:xfrm flipH="1">
            <a:off x="5775325" y="4533900"/>
            <a:ext cx="414338" cy="373063"/>
            <a:chOff x="2839" y="3501"/>
            <a:chExt cx="755" cy="803"/>
          </a:xfrm>
        </p:grpSpPr>
        <p:pic>
          <p:nvPicPr>
            <p:cNvPr id="32044"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8" name="Group 922"/>
          <p:cNvGrpSpPr>
            <a:grpSpLocks/>
          </p:cNvGrpSpPr>
          <p:nvPr/>
        </p:nvGrpSpPr>
        <p:grpSpPr bwMode="auto">
          <a:xfrm flipH="1">
            <a:off x="5457825" y="4954588"/>
            <a:ext cx="482600" cy="406400"/>
            <a:chOff x="2839" y="3501"/>
            <a:chExt cx="755" cy="803"/>
          </a:xfrm>
        </p:grpSpPr>
        <p:pic>
          <p:nvPicPr>
            <p:cNvPr id="32042"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9" name="Group 925"/>
          <p:cNvGrpSpPr>
            <a:grpSpLocks/>
          </p:cNvGrpSpPr>
          <p:nvPr/>
        </p:nvGrpSpPr>
        <p:grpSpPr bwMode="auto">
          <a:xfrm flipH="1">
            <a:off x="5935663" y="5256213"/>
            <a:ext cx="427037" cy="349250"/>
            <a:chOff x="2839" y="3501"/>
            <a:chExt cx="755" cy="803"/>
          </a:xfrm>
        </p:grpSpPr>
        <p:pic>
          <p:nvPicPr>
            <p:cNvPr id="32040"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20" name="Group 928"/>
          <p:cNvGrpSpPr>
            <a:grpSpLocks/>
          </p:cNvGrpSpPr>
          <p:nvPr/>
        </p:nvGrpSpPr>
        <p:grpSpPr bwMode="auto">
          <a:xfrm>
            <a:off x="6550025" y="5238750"/>
            <a:ext cx="427038" cy="350838"/>
            <a:chOff x="2839" y="3501"/>
            <a:chExt cx="755" cy="803"/>
          </a:xfrm>
        </p:grpSpPr>
        <p:pic>
          <p:nvPicPr>
            <p:cNvPr id="32038"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21" name="Picture 93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2" name="Group 932"/>
          <p:cNvGrpSpPr>
            <a:grpSpLocks/>
          </p:cNvGrpSpPr>
          <p:nvPr/>
        </p:nvGrpSpPr>
        <p:grpSpPr bwMode="auto">
          <a:xfrm>
            <a:off x="5618163" y="1558925"/>
            <a:ext cx="415925" cy="373063"/>
            <a:chOff x="2756" y="1866"/>
            <a:chExt cx="462" cy="463"/>
          </a:xfrm>
        </p:grpSpPr>
        <p:pic>
          <p:nvPicPr>
            <p:cNvPr id="32036" name="Picture 93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37" name="Picture 93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823"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4" name="Group 938"/>
          <p:cNvGrpSpPr>
            <a:grpSpLocks/>
          </p:cNvGrpSpPr>
          <p:nvPr/>
        </p:nvGrpSpPr>
        <p:grpSpPr bwMode="auto">
          <a:xfrm>
            <a:off x="8240713" y="5002213"/>
            <a:ext cx="227012" cy="481012"/>
            <a:chOff x="4140" y="429"/>
            <a:chExt cx="1425" cy="2396"/>
          </a:xfrm>
        </p:grpSpPr>
        <p:sp>
          <p:nvSpPr>
            <p:cNvPr id="32004" name="Freeform 93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6" name="Freeform 94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7" name="Freeform 94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09" name="Group 944"/>
            <p:cNvGrpSpPr>
              <a:grpSpLocks/>
            </p:cNvGrpSpPr>
            <p:nvPr/>
          </p:nvGrpSpPr>
          <p:grpSpPr bwMode="auto">
            <a:xfrm>
              <a:off x="4749" y="668"/>
              <a:ext cx="581" cy="145"/>
              <a:chOff x="614" y="2568"/>
              <a:chExt cx="725" cy="139"/>
            </a:xfrm>
          </p:grpSpPr>
          <p:sp>
            <p:nvSpPr>
              <p:cNvPr id="32034"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1" name="Group 948"/>
            <p:cNvGrpSpPr>
              <a:grpSpLocks/>
            </p:cNvGrpSpPr>
            <p:nvPr/>
          </p:nvGrpSpPr>
          <p:grpSpPr bwMode="auto">
            <a:xfrm>
              <a:off x="4747" y="994"/>
              <a:ext cx="581" cy="134"/>
              <a:chOff x="614" y="2568"/>
              <a:chExt cx="725" cy="139"/>
            </a:xfrm>
          </p:grpSpPr>
          <p:sp>
            <p:nvSpPr>
              <p:cNvPr id="32032"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4" name="Group 953"/>
            <p:cNvGrpSpPr>
              <a:grpSpLocks/>
            </p:cNvGrpSpPr>
            <p:nvPr/>
          </p:nvGrpSpPr>
          <p:grpSpPr bwMode="auto">
            <a:xfrm>
              <a:off x="4735" y="1627"/>
              <a:ext cx="582" cy="151"/>
              <a:chOff x="614" y="2568"/>
              <a:chExt cx="725" cy="139"/>
            </a:xfrm>
          </p:grpSpPr>
          <p:sp>
            <p:nvSpPr>
              <p:cNvPr id="32030"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5" name="Freeform 95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2016" name="Group 957"/>
            <p:cNvGrpSpPr>
              <a:grpSpLocks/>
            </p:cNvGrpSpPr>
            <p:nvPr/>
          </p:nvGrpSpPr>
          <p:grpSpPr bwMode="auto">
            <a:xfrm>
              <a:off x="4739" y="1327"/>
              <a:ext cx="582" cy="139"/>
              <a:chOff x="614" y="2568"/>
              <a:chExt cx="725" cy="139"/>
            </a:xfrm>
          </p:grpSpPr>
          <p:sp>
            <p:nvSpPr>
              <p:cNvPr id="32028"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8" name="Freeform 96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19" name="Freeform 96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0"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1" name="Freeform 96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4"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5"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2026"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5" name="Group 971"/>
          <p:cNvGrpSpPr>
            <a:grpSpLocks/>
          </p:cNvGrpSpPr>
          <p:nvPr/>
        </p:nvGrpSpPr>
        <p:grpSpPr bwMode="auto">
          <a:xfrm>
            <a:off x="7924800" y="5303838"/>
            <a:ext cx="227013" cy="481012"/>
            <a:chOff x="4140" y="429"/>
            <a:chExt cx="1425" cy="2396"/>
          </a:xfrm>
        </p:grpSpPr>
        <p:sp>
          <p:nvSpPr>
            <p:cNvPr id="31972" name="Freeform 97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74" name="Freeform 97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5" name="Freeform 97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7" name="Group 977"/>
            <p:cNvGrpSpPr>
              <a:grpSpLocks/>
            </p:cNvGrpSpPr>
            <p:nvPr/>
          </p:nvGrpSpPr>
          <p:grpSpPr bwMode="auto">
            <a:xfrm>
              <a:off x="4749" y="668"/>
              <a:ext cx="581" cy="145"/>
              <a:chOff x="614" y="2568"/>
              <a:chExt cx="725" cy="139"/>
            </a:xfrm>
          </p:grpSpPr>
          <p:sp>
            <p:nvSpPr>
              <p:cNvPr id="32002"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9" name="Group 981"/>
            <p:cNvGrpSpPr>
              <a:grpSpLocks/>
            </p:cNvGrpSpPr>
            <p:nvPr/>
          </p:nvGrpSpPr>
          <p:grpSpPr bwMode="auto">
            <a:xfrm>
              <a:off x="4747" y="994"/>
              <a:ext cx="581" cy="134"/>
              <a:chOff x="614" y="2568"/>
              <a:chExt cx="725" cy="139"/>
            </a:xfrm>
          </p:grpSpPr>
          <p:sp>
            <p:nvSpPr>
              <p:cNvPr id="32000"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82" name="Group 986"/>
            <p:cNvGrpSpPr>
              <a:grpSpLocks/>
            </p:cNvGrpSpPr>
            <p:nvPr/>
          </p:nvGrpSpPr>
          <p:grpSpPr bwMode="auto">
            <a:xfrm>
              <a:off x="4735" y="1627"/>
              <a:ext cx="582" cy="151"/>
              <a:chOff x="614" y="2568"/>
              <a:chExt cx="725" cy="139"/>
            </a:xfrm>
          </p:grpSpPr>
          <p:sp>
            <p:nvSpPr>
              <p:cNvPr id="31998"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3" name="Freeform 98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84" name="Group 990"/>
            <p:cNvGrpSpPr>
              <a:grpSpLocks/>
            </p:cNvGrpSpPr>
            <p:nvPr/>
          </p:nvGrpSpPr>
          <p:grpSpPr bwMode="auto">
            <a:xfrm>
              <a:off x="4739" y="1327"/>
              <a:ext cx="582" cy="139"/>
              <a:chOff x="614" y="2568"/>
              <a:chExt cx="725" cy="139"/>
            </a:xfrm>
          </p:grpSpPr>
          <p:sp>
            <p:nvSpPr>
              <p:cNvPr id="31996"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6" name="Freeform 99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7" name="Freeform 99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8"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9" name="Freeform 99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2"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3"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1994"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6" name="Group 1004"/>
          <p:cNvGrpSpPr>
            <a:grpSpLocks/>
          </p:cNvGrpSpPr>
          <p:nvPr/>
        </p:nvGrpSpPr>
        <p:grpSpPr bwMode="auto">
          <a:xfrm>
            <a:off x="5302250" y="2043113"/>
            <a:ext cx="534988" cy="407987"/>
            <a:chOff x="877" y="1008"/>
            <a:chExt cx="2747" cy="2591"/>
          </a:xfrm>
        </p:grpSpPr>
        <p:pic>
          <p:nvPicPr>
            <p:cNvPr id="31949" name="Picture 1005" descr="antenna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50" name="Picture 1006"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1" name="Freeform 100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952" name="Picture 1008"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3" name="Freeform 100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6" name="Freeform 101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7" name="Freeform 101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8" name="Freeform 101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59" name="Group 1015"/>
            <p:cNvGrpSpPr>
              <a:grpSpLocks/>
            </p:cNvGrpSpPr>
            <p:nvPr/>
          </p:nvGrpSpPr>
          <p:grpSpPr bwMode="auto">
            <a:xfrm>
              <a:off x="1709" y="3008"/>
              <a:ext cx="507" cy="234"/>
              <a:chOff x="1740" y="2642"/>
              <a:chExt cx="752" cy="327"/>
            </a:xfrm>
          </p:grpSpPr>
          <p:sp>
            <p:nvSpPr>
              <p:cNvPr id="319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960" name="Freeform 102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1" name="Freeform 102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pic>
        <p:nvPicPr>
          <p:cNvPr id="31827" name="Picture 1030"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8" name="Freeform 1031"/>
          <p:cNvSpPr>
            <a:spLocks/>
          </p:cNvSpPr>
          <p:nvPr/>
        </p:nvSpPr>
        <p:spPr bwMode="auto">
          <a:xfrm>
            <a:off x="7026275" y="55800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29" name="Picture 1032"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0" name="Freeform 1033"/>
          <p:cNvSpPr>
            <a:spLocks/>
          </p:cNvSpPr>
          <p:nvPr/>
        </p:nvSpPr>
        <p:spPr bwMode="auto">
          <a:xfrm>
            <a:off x="7083425" y="55737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1" name="Freeform 1034"/>
          <p:cNvSpPr>
            <a:spLocks/>
          </p:cNvSpPr>
          <p:nvPr/>
        </p:nvSpPr>
        <p:spPr bwMode="auto">
          <a:xfrm>
            <a:off x="7024688" y="55737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2" name="Freeform 1035"/>
          <p:cNvSpPr>
            <a:spLocks/>
          </p:cNvSpPr>
          <p:nvPr/>
        </p:nvSpPr>
        <p:spPr bwMode="auto">
          <a:xfrm>
            <a:off x="7267575" y="56022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3" name="Freeform 1036"/>
          <p:cNvSpPr>
            <a:spLocks/>
          </p:cNvSpPr>
          <p:nvPr/>
        </p:nvSpPr>
        <p:spPr bwMode="auto">
          <a:xfrm>
            <a:off x="7023100" y="57261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4" name="Freeform 1037"/>
          <p:cNvSpPr>
            <a:spLocks/>
          </p:cNvSpPr>
          <p:nvPr/>
        </p:nvSpPr>
        <p:spPr bwMode="auto">
          <a:xfrm>
            <a:off x="7275513" y="56038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5" name="Freeform 1038"/>
          <p:cNvSpPr>
            <a:spLocks/>
          </p:cNvSpPr>
          <p:nvPr/>
        </p:nvSpPr>
        <p:spPr bwMode="auto">
          <a:xfrm>
            <a:off x="7023100" y="57356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36" name="Group 1039"/>
          <p:cNvGrpSpPr>
            <a:grpSpLocks/>
          </p:cNvGrpSpPr>
          <p:nvPr/>
        </p:nvGrpSpPr>
        <p:grpSpPr bwMode="auto">
          <a:xfrm>
            <a:off x="7019925" y="5800725"/>
            <a:ext cx="87313" cy="38100"/>
            <a:chOff x="1740" y="2642"/>
            <a:chExt cx="752" cy="327"/>
          </a:xfrm>
        </p:grpSpPr>
        <p:sp>
          <p:nvSpPr>
            <p:cNvPr id="319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37" name="Freeform 1046"/>
          <p:cNvSpPr>
            <a:spLocks/>
          </p:cNvSpPr>
          <p:nvPr/>
        </p:nvSpPr>
        <p:spPr bwMode="auto">
          <a:xfrm>
            <a:off x="7169150" y="58070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8" name="Freeform 1047"/>
          <p:cNvSpPr>
            <a:spLocks/>
          </p:cNvSpPr>
          <p:nvPr/>
        </p:nvSpPr>
        <p:spPr bwMode="auto">
          <a:xfrm>
            <a:off x="6897688" y="58134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9" name="Freeform 1048"/>
          <p:cNvSpPr>
            <a:spLocks/>
          </p:cNvSpPr>
          <p:nvPr/>
        </p:nvSpPr>
        <p:spPr bwMode="auto">
          <a:xfrm>
            <a:off x="6899275" y="57991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0" name="Freeform 1049"/>
          <p:cNvSpPr>
            <a:spLocks/>
          </p:cNvSpPr>
          <p:nvPr/>
        </p:nvSpPr>
        <p:spPr bwMode="auto">
          <a:xfrm>
            <a:off x="6899275" y="57388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1" name="Freeform 1050"/>
          <p:cNvSpPr>
            <a:spLocks/>
          </p:cNvSpPr>
          <p:nvPr/>
        </p:nvSpPr>
        <p:spPr bwMode="auto">
          <a:xfrm>
            <a:off x="6907213" y="58023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2" name="Freeform 1051"/>
          <p:cNvSpPr>
            <a:spLocks/>
          </p:cNvSpPr>
          <p:nvPr/>
        </p:nvSpPr>
        <p:spPr bwMode="auto">
          <a:xfrm flipV="1">
            <a:off x="7164388" y="57975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pic>
        <p:nvPicPr>
          <p:cNvPr id="31843" name="Picture 1054"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4" name="Freeform 1055"/>
          <p:cNvSpPr>
            <a:spLocks/>
          </p:cNvSpPr>
          <p:nvPr/>
        </p:nvSpPr>
        <p:spPr bwMode="auto">
          <a:xfrm>
            <a:off x="5702300" y="3135313"/>
            <a:ext cx="292100"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45" name="Picture 1056"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 name="Freeform 1057"/>
          <p:cNvSpPr>
            <a:spLocks/>
          </p:cNvSpPr>
          <p:nvPr/>
        </p:nvSpPr>
        <p:spPr bwMode="auto">
          <a:xfrm>
            <a:off x="5756275" y="3128963"/>
            <a:ext cx="247650"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7" name="Freeform 1058"/>
          <p:cNvSpPr>
            <a:spLocks/>
          </p:cNvSpPr>
          <p:nvPr/>
        </p:nvSpPr>
        <p:spPr bwMode="auto">
          <a:xfrm>
            <a:off x="5700713" y="3128963"/>
            <a:ext cx="68262"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8" name="Freeform 1059"/>
          <p:cNvSpPr>
            <a:spLocks/>
          </p:cNvSpPr>
          <p:nvPr/>
        </p:nvSpPr>
        <p:spPr bwMode="auto">
          <a:xfrm>
            <a:off x="5927725" y="3157538"/>
            <a:ext cx="74613"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9" name="Freeform 1060"/>
          <p:cNvSpPr>
            <a:spLocks/>
          </p:cNvSpPr>
          <p:nvPr/>
        </p:nvSpPr>
        <p:spPr bwMode="auto">
          <a:xfrm>
            <a:off x="5699125" y="3281363"/>
            <a:ext cx="27146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0" name="Freeform 1061"/>
          <p:cNvSpPr>
            <a:spLocks/>
          </p:cNvSpPr>
          <p:nvPr/>
        </p:nvSpPr>
        <p:spPr bwMode="auto">
          <a:xfrm>
            <a:off x="5935663" y="3159125"/>
            <a:ext cx="69850"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1" name="Freeform 1062"/>
          <p:cNvSpPr>
            <a:spLocks/>
          </p:cNvSpPr>
          <p:nvPr/>
        </p:nvSpPr>
        <p:spPr bwMode="auto">
          <a:xfrm>
            <a:off x="5699125" y="3290888"/>
            <a:ext cx="242888"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2" name="Group 1063"/>
          <p:cNvGrpSpPr>
            <a:grpSpLocks/>
          </p:cNvGrpSpPr>
          <p:nvPr/>
        </p:nvGrpSpPr>
        <p:grpSpPr bwMode="auto">
          <a:xfrm>
            <a:off x="5695950" y="3355975"/>
            <a:ext cx="80963" cy="38100"/>
            <a:chOff x="1740" y="2642"/>
            <a:chExt cx="752" cy="327"/>
          </a:xfrm>
        </p:grpSpPr>
        <p:sp>
          <p:nvSpPr>
            <p:cNvPr id="319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53" name="Freeform 1070"/>
          <p:cNvSpPr>
            <a:spLocks/>
          </p:cNvSpPr>
          <p:nvPr/>
        </p:nvSpPr>
        <p:spPr bwMode="auto">
          <a:xfrm>
            <a:off x="5835650" y="3362325"/>
            <a:ext cx="10001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4" name="Freeform 1071"/>
          <p:cNvSpPr>
            <a:spLocks/>
          </p:cNvSpPr>
          <p:nvPr/>
        </p:nvSpPr>
        <p:spPr bwMode="auto">
          <a:xfrm>
            <a:off x="5583238" y="3368675"/>
            <a:ext cx="254000"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5" name="Freeform 1072"/>
          <p:cNvSpPr>
            <a:spLocks/>
          </p:cNvSpPr>
          <p:nvPr/>
        </p:nvSpPr>
        <p:spPr bwMode="auto">
          <a:xfrm>
            <a:off x="5583238" y="3354388"/>
            <a:ext cx="1587"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6" name="Freeform 1073"/>
          <p:cNvSpPr>
            <a:spLocks/>
          </p:cNvSpPr>
          <p:nvPr/>
        </p:nvSpPr>
        <p:spPr bwMode="auto">
          <a:xfrm>
            <a:off x="5583238" y="3294063"/>
            <a:ext cx="117475"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7" name="Freeform 1074"/>
          <p:cNvSpPr>
            <a:spLocks/>
          </p:cNvSpPr>
          <p:nvPr/>
        </p:nvSpPr>
        <p:spPr bwMode="auto">
          <a:xfrm>
            <a:off x="5591175" y="3357563"/>
            <a:ext cx="241300"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8" name="Freeform 1075"/>
          <p:cNvSpPr>
            <a:spLocks/>
          </p:cNvSpPr>
          <p:nvPr/>
        </p:nvSpPr>
        <p:spPr bwMode="auto">
          <a:xfrm flipV="1">
            <a:off x="5830888" y="3352800"/>
            <a:ext cx="9842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9" name="Group 1076"/>
          <p:cNvGrpSpPr>
            <a:grpSpLocks/>
          </p:cNvGrpSpPr>
          <p:nvPr/>
        </p:nvGrpSpPr>
        <p:grpSpPr bwMode="auto">
          <a:xfrm flipH="1">
            <a:off x="5940425" y="3222625"/>
            <a:ext cx="414338" cy="373063"/>
            <a:chOff x="2839" y="3501"/>
            <a:chExt cx="755" cy="803"/>
          </a:xfrm>
        </p:grpSpPr>
        <p:pic>
          <p:nvPicPr>
            <p:cNvPr id="31935" name="Picture 107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36"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60" name="Picture 1081"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1" name="Freeform 1082"/>
          <p:cNvSpPr>
            <a:spLocks/>
          </p:cNvSpPr>
          <p:nvPr/>
        </p:nvSpPr>
        <p:spPr bwMode="auto">
          <a:xfrm>
            <a:off x="7458075" y="55165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62" name="Picture 1083"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3" name="Freeform 1084"/>
          <p:cNvSpPr>
            <a:spLocks/>
          </p:cNvSpPr>
          <p:nvPr/>
        </p:nvSpPr>
        <p:spPr bwMode="auto">
          <a:xfrm>
            <a:off x="7515225" y="55102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4" name="Freeform 1085"/>
          <p:cNvSpPr>
            <a:spLocks/>
          </p:cNvSpPr>
          <p:nvPr/>
        </p:nvSpPr>
        <p:spPr bwMode="auto">
          <a:xfrm>
            <a:off x="7456488" y="55102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5" name="Freeform 1086"/>
          <p:cNvSpPr>
            <a:spLocks/>
          </p:cNvSpPr>
          <p:nvPr/>
        </p:nvSpPr>
        <p:spPr bwMode="auto">
          <a:xfrm>
            <a:off x="7699375" y="55387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6" name="Freeform 1087"/>
          <p:cNvSpPr>
            <a:spLocks/>
          </p:cNvSpPr>
          <p:nvPr/>
        </p:nvSpPr>
        <p:spPr bwMode="auto">
          <a:xfrm>
            <a:off x="7454900" y="56626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7" name="Freeform 1088"/>
          <p:cNvSpPr>
            <a:spLocks/>
          </p:cNvSpPr>
          <p:nvPr/>
        </p:nvSpPr>
        <p:spPr bwMode="auto">
          <a:xfrm>
            <a:off x="7707313" y="55403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8" name="Freeform 1089"/>
          <p:cNvSpPr>
            <a:spLocks/>
          </p:cNvSpPr>
          <p:nvPr/>
        </p:nvSpPr>
        <p:spPr bwMode="auto">
          <a:xfrm>
            <a:off x="7454900" y="56721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69" name="Group 1090"/>
          <p:cNvGrpSpPr>
            <a:grpSpLocks/>
          </p:cNvGrpSpPr>
          <p:nvPr/>
        </p:nvGrpSpPr>
        <p:grpSpPr bwMode="auto">
          <a:xfrm>
            <a:off x="7451725" y="5737225"/>
            <a:ext cx="87313" cy="38100"/>
            <a:chOff x="1740" y="2642"/>
            <a:chExt cx="752" cy="327"/>
          </a:xfrm>
        </p:grpSpPr>
        <p:sp>
          <p:nvSpPr>
            <p:cNvPr id="3192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70" name="Freeform 1097"/>
          <p:cNvSpPr>
            <a:spLocks/>
          </p:cNvSpPr>
          <p:nvPr/>
        </p:nvSpPr>
        <p:spPr bwMode="auto">
          <a:xfrm>
            <a:off x="7600950" y="57435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1" name="Freeform 1098"/>
          <p:cNvSpPr>
            <a:spLocks/>
          </p:cNvSpPr>
          <p:nvPr/>
        </p:nvSpPr>
        <p:spPr bwMode="auto">
          <a:xfrm>
            <a:off x="7329488" y="57499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2" name="Freeform 1099"/>
          <p:cNvSpPr>
            <a:spLocks/>
          </p:cNvSpPr>
          <p:nvPr/>
        </p:nvSpPr>
        <p:spPr bwMode="auto">
          <a:xfrm>
            <a:off x="7331075" y="57356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3" name="Freeform 1100"/>
          <p:cNvSpPr>
            <a:spLocks/>
          </p:cNvSpPr>
          <p:nvPr/>
        </p:nvSpPr>
        <p:spPr bwMode="auto">
          <a:xfrm>
            <a:off x="7331075" y="56753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4" name="Freeform 1101"/>
          <p:cNvSpPr>
            <a:spLocks/>
          </p:cNvSpPr>
          <p:nvPr/>
        </p:nvSpPr>
        <p:spPr bwMode="auto">
          <a:xfrm>
            <a:off x="7339013" y="57388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5" name="Freeform 1102"/>
          <p:cNvSpPr>
            <a:spLocks/>
          </p:cNvSpPr>
          <p:nvPr/>
        </p:nvSpPr>
        <p:spPr bwMode="auto">
          <a:xfrm flipV="1">
            <a:off x="7596188" y="57340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76" name="Group 1103"/>
          <p:cNvGrpSpPr>
            <a:grpSpLocks/>
          </p:cNvGrpSpPr>
          <p:nvPr/>
        </p:nvGrpSpPr>
        <p:grpSpPr bwMode="auto">
          <a:xfrm>
            <a:off x="6351588" y="2493963"/>
            <a:ext cx="390525" cy="169862"/>
            <a:chOff x="4650" y="1129"/>
            <a:chExt cx="246" cy="95"/>
          </a:xfrm>
        </p:grpSpPr>
        <p:sp>
          <p:nvSpPr>
            <p:cNvPr id="319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24" name="Group 1107"/>
            <p:cNvGrpSpPr>
              <a:grpSpLocks/>
            </p:cNvGrpSpPr>
            <p:nvPr/>
          </p:nvGrpSpPr>
          <p:grpSpPr bwMode="auto">
            <a:xfrm>
              <a:off x="4699" y="1145"/>
              <a:ext cx="138" cy="29"/>
              <a:chOff x="2468" y="1332"/>
              <a:chExt cx="310" cy="60"/>
            </a:xfrm>
          </p:grpSpPr>
          <p:sp>
            <p:nvSpPr>
              <p:cNvPr id="3192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2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2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7" name="Group 1112"/>
          <p:cNvGrpSpPr>
            <a:grpSpLocks/>
          </p:cNvGrpSpPr>
          <p:nvPr/>
        </p:nvGrpSpPr>
        <p:grpSpPr bwMode="auto">
          <a:xfrm>
            <a:off x="6051550" y="3641725"/>
            <a:ext cx="390525" cy="169863"/>
            <a:chOff x="4650" y="1129"/>
            <a:chExt cx="246" cy="95"/>
          </a:xfrm>
        </p:grpSpPr>
        <p:sp>
          <p:nvSpPr>
            <p:cNvPr id="319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16" name="Group 1116"/>
            <p:cNvGrpSpPr>
              <a:grpSpLocks/>
            </p:cNvGrpSpPr>
            <p:nvPr/>
          </p:nvGrpSpPr>
          <p:grpSpPr bwMode="auto">
            <a:xfrm>
              <a:off x="4699" y="1145"/>
              <a:ext cx="138" cy="29"/>
              <a:chOff x="2468" y="1332"/>
              <a:chExt cx="310" cy="60"/>
            </a:xfrm>
          </p:grpSpPr>
          <p:sp>
            <p:nvSpPr>
              <p:cNvPr id="3191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1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1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8" name="Group 878"/>
          <p:cNvGrpSpPr>
            <a:grpSpLocks/>
          </p:cNvGrpSpPr>
          <p:nvPr/>
        </p:nvGrpSpPr>
        <p:grpSpPr bwMode="auto">
          <a:xfrm>
            <a:off x="5529263" y="3016250"/>
            <a:ext cx="519112" cy="128588"/>
            <a:chOff x="2199" y="955"/>
            <a:chExt cx="2547" cy="506"/>
          </a:xfrm>
        </p:grpSpPr>
        <p:sp>
          <p:nvSpPr>
            <p:cNvPr id="3190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1" name="Freeform 883"/>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79" name="Group 1121"/>
          <p:cNvGrpSpPr>
            <a:grpSpLocks/>
          </p:cNvGrpSpPr>
          <p:nvPr/>
        </p:nvGrpSpPr>
        <p:grpSpPr bwMode="auto">
          <a:xfrm>
            <a:off x="6248400" y="4852988"/>
            <a:ext cx="617538" cy="247650"/>
            <a:chOff x="2356" y="1300"/>
            <a:chExt cx="555" cy="194"/>
          </a:xfrm>
        </p:grpSpPr>
        <p:sp>
          <p:nvSpPr>
            <p:cNvPr id="31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02" name="Group 1125"/>
            <p:cNvGrpSpPr>
              <a:grpSpLocks/>
            </p:cNvGrpSpPr>
            <p:nvPr/>
          </p:nvGrpSpPr>
          <p:grpSpPr bwMode="auto">
            <a:xfrm>
              <a:off x="2468" y="1332"/>
              <a:ext cx="310" cy="60"/>
              <a:chOff x="2468" y="1332"/>
              <a:chExt cx="310" cy="60"/>
            </a:xfrm>
          </p:grpSpPr>
          <p:sp>
            <p:nvSpPr>
              <p:cNvPr id="3190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0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0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0" name="Group 1130"/>
          <p:cNvGrpSpPr>
            <a:grpSpLocks/>
          </p:cNvGrpSpPr>
          <p:nvPr/>
        </p:nvGrpSpPr>
        <p:grpSpPr bwMode="auto">
          <a:xfrm>
            <a:off x="6969125" y="4510088"/>
            <a:ext cx="617538" cy="247650"/>
            <a:chOff x="2356" y="1300"/>
            <a:chExt cx="555" cy="194"/>
          </a:xfrm>
        </p:grpSpPr>
        <p:sp>
          <p:nvSpPr>
            <p:cNvPr id="31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94" name="Group 1134"/>
            <p:cNvGrpSpPr>
              <a:grpSpLocks/>
            </p:cNvGrpSpPr>
            <p:nvPr/>
          </p:nvGrpSpPr>
          <p:grpSpPr bwMode="auto">
            <a:xfrm>
              <a:off x="2468" y="1332"/>
              <a:ext cx="310" cy="60"/>
              <a:chOff x="2468" y="1332"/>
              <a:chExt cx="310" cy="60"/>
            </a:xfrm>
          </p:grpSpPr>
          <p:sp>
            <p:nvSpPr>
              <p:cNvPr id="3189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9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9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1" name="Group 1139"/>
          <p:cNvGrpSpPr>
            <a:grpSpLocks/>
          </p:cNvGrpSpPr>
          <p:nvPr/>
        </p:nvGrpSpPr>
        <p:grpSpPr bwMode="auto">
          <a:xfrm>
            <a:off x="7585075" y="4811713"/>
            <a:ext cx="617538" cy="247650"/>
            <a:chOff x="2356" y="1300"/>
            <a:chExt cx="555" cy="194"/>
          </a:xfrm>
        </p:grpSpPr>
        <p:sp>
          <p:nvSpPr>
            <p:cNvPr id="318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86" name="Group 1143"/>
            <p:cNvGrpSpPr>
              <a:grpSpLocks/>
            </p:cNvGrpSpPr>
            <p:nvPr/>
          </p:nvGrpSpPr>
          <p:grpSpPr bwMode="auto">
            <a:xfrm>
              <a:off x="2468" y="1332"/>
              <a:ext cx="310" cy="60"/>
              <a:chOff x="2468" y="1332"/>
              <a:chExt cx="310" cy="60"/>
            </a:xfrm>
          </p:grpSpPr>
          <p:sp>
            <p:nvSpPr>
              <p:cNvPr id="3188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8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8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8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786BFA-BD45-4408-9B0F-D1759AEF5D30}" type="slidenum">
              <a:rPr lang="en-US" altLang="en-US" sz="1200">
                <a:latin typeface="Arial" panose="020B0604020202020204" pitchFamily="34" charset="0"/>
              </a:rPr>
              <a:pPr>
                <a:lnSpc>
                  <a:spcPct val="100000"/>
                </a:lnSpc>
                <a:spcBef>
                  <a:spcPct val="0"/>
                </a:spcBef>
                <a:buClrTx/>
                <a:buSzTx/>
                <a:buFontTx/>
                <a:buNone/>
              </a:pPr>
              <a:t>12</a:t>
            </a:fld>
            <a:endParaRPr lang="en-US" altLang="en-US" sz="12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1398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itle 41"/>
          <p:cNvSpPr>
            <a:spLocks noGrp="1"/>
          </p:cNvSpPr>
          <p:nvPr>
            <p:ph type="title" idx="4294967295"/>
          </p:nvPr>
        </p:nvSpPr>
        <p:spPr>
          <a:xfrm>
            <a:off x="403225" y="196850"/>
            <a:ext cx="8321675" cy="83502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đường dây thuê bao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smtClean="0">
                <a:latin typeface="Arial" panose="020B0604020202020204" pitchFamily="34" charset="0"/>
                <a:ea typeface="ＭＳ Ｐゴシック" panose="020B0600070205080204" pitchFamily="34" charset="-128"/>
                <a:cs typeface="Arial" panose="020B0604020202020204" pitchFamily="34" charset="0"/>
              </a:rPr>
              <a:t>kỹ </a:t>
            </a:r>
            <a:r>
              <a:rPr lang="en-US" altLang="en-US" sz="3600">
                <a:latin typeface="Arial" panose="020B0604020202020204" pitchFamily="34" charset="0"/>
                <a:ea typeface="ＭＳ Ｐゴシック" panose="020B0600070205080204" pitchFamily="34" charset="-128"/>
                <a:cs typeface="Arial" panose="020B0604020202020204" pitchFamily="34" charset="0"/>
              </a:rPr>
              <a:t>thuật số</a:t>
            </a:r>
          </a:p>
        </p:txBody>
      </p:sp>
      <p:sp>
        <p:nvSpPr>
          <p:cNvPr id="33797" name="Freeform 3"/>
          <p:cNvSpPr>
            <a:spLocks/>
          </p:cNvSpPr>
          <p:nvPr/>
        </p:nvSpPr>
        <p:spPr bwMode="auto">
          <a:xfrm>
            <a:off x="4305300" y="1501775"/>
            <a:ext cx="2216150" cy="1477963"/>
          </a:xfrm>
          <a:custGeom>
            <a:avLst/>
            <a:gdLst>
              <a:gd name="T0" fmla="*/ 2147483646 w 1396"/>
              <a:gd name="T1" fmla="*/ 2147483646 h 931"/>
              <a:gd name="T2" fmla="*/ 2147483646 w 1396"/>
              <a:gd name="T3" fmla="*/ 2147483646 h 931"/>
              <a:gd name="T4" fmla="*/ 2147483646 w 1396"/>
              <a:gd name="T5" fmla="*/ 2147483646 h 931"/>
              <a:gd name="T6" fmla="*/ 2147483646 w 1396"/>
              <a:gd name="T7" fmla="*/ 2147483646 h 931"/>
              <a:gd name="T8" fmla="*/ 2147483646 w 1396"/>
              <a:gd name="T9" fmla="*/ 2147483646 h 931"/>
              <a:gd name="T10" fmla="*/ 2147483646 w 1396"/>
              <a:gd name="T11" fmla="*/ 2147483646 h 931"/>
              <a:gd name="T12" fmla="*/ 2147483646 w 1396"/>
              <a:gd name="T13" fmla="*/ 2147483646 h 931"/>
              <a:gd name="T14" fmla="*/ 2147483646 w 1396"/>
              <a:gd name="T15" fmla="*/ 2147483646 h 931"/>
              <a:gd name="T16" fmla="*/ 2147483646 w 1396"/>
              <a:gd name="T17" fmla="*/ 2147483646 h 931"/>
              <a:gd name="T18" fmla="*/ 2147483646 w 1396"/>
              <a:gd name="T19" fmla="*/ 2147483646 h 931"/>
              <a:gd name="T20" fmla="*/ 2147483646 w 1396"/>
              <a:gd name="T21" fmla="*/ 2147483646 h 931"/>
              <a:gd name="T22" fmla="*/ 2147483646 w 1396"/>
              <a:gd name="T23" fmla="*/ 2147483646 h 931"/>
              <a:gd name="T24" fmla="*/ 2147483646 w 1396"/>
              <a:gd name="T25" fmla="*/ 2147483646 h 931"/>
              <a:gd name="T26" fmla="*/ 2147483646 w 1396"/>
              <a:gd name="T27" fmla="*/ 2147483646 h 931"/>
              <a:gd name="T28" fmla="*/ 2147483646 w 1396"/>
              <a:gd name="T29" fmla="*/ 2147483646 h 931"/>
              <a:gd name="T30" fmla="*/ 2147483646 w 1396"/>
              <a:gd name="T31" fmla="*/ 2147483646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798"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799"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0"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1"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2"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3" name="Text Box 45"/>
          <p:cNvSpPr txBox="1">
            <a:spLocks noChangeArrowheads="1"/>
          </p:cNvSpPr>
          <p:nvPr/>
        </p:nvSpPr>
        <p:spPr bwMode="auto">
          <a:xfrm>
            <a:off x="4103688" y="1274188"/>
            <a:ext cx="19256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V</a:t>
            </a:r>
            <a:r>
              <a:rPr lang="en-US" altLang="en-US" sz="2000" smtClean="0">
                <a:latin typeface="Arial" panose="020B0604020202020204" pitchFamily="34" charset="0"/>
              </a:rPr>
              <a:t>ăn </a:t>
            </a:r>
            <a:r>
              <a:rPr lang="en-US" altLang="en-US" sz="2000">
                <a:latin typeface="Arial" panose="020B0604020202020204" pitchFamily="34" charset="0"/>
              </a:rPr>
              <a:t>phòng </a:t>
            </a:r>
          </a:p>
          <a:p>
            <a:pPr algn="ctr">
              <a:lnSpc>
                <a:spcPct val="80000"/>
              </a:lnSpc>
              <a:spcBef>
                <a:spcPct val="0"/>
              </a:spcBef>
              <a:buClrTx/>
              <a:buSzTx/>
              <a:buFontTx/>
              <a:buNone/>
            </a:pPr>
            <a:r>
              <a:rPr lang="en-US" altLang="en-US" sz="2000">
                <a:latin typeface="Arial" panose="020B0604020202020204" pitchFamily="34" charset="0"/>
              </a:rPr>
              <a:t>trung tâm</a:t>
            </a:r>
          </a:p>
        </p:txBody>
      </p:sp>
      <p:grpSp>
        <p:nvGrpSpPr>
          <p:cNvPr id="33804" name="Group 137"/>
          <p:cNvGrpSpPr>
            <a:grpSpLocks/>
          </p:cNvGrpSpPr>
          <p:nvPr/>
        </p:nvGrpSpPr>
        <p:grpSpPr bwMode="auto">
          <a:xfrm>
            <a:off x="5143500" y="2905125"/>
            <a:ext cx="2178050" cy="1147763"/>
            <a:chOff x="3240" y="1830"/>
            <a:chExt cx="1372" cy="723"/>
          </a:xfrm>
        </p:grpSpPr>
        <p:sp>
          <p:nvSpPr>
            <p:cNvPr id="33849" name="Freeform 28"/>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850" name="Line 31"/>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1" name="Line 32"/>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2" name="Line 33"/>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3" name="Line 34"/>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4" name="Line 35"/>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5" name="Line 36"/>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3856" name="Group 37"/>
            <p:cNvGrpSpPr>
              <a:grpSpLocks/>
            </p:cNvGrpSpPr>
            <p:nvPr/>
          </p:nvGrpSpPr>
          <p:grpSpPr bwMode="auto">
            <a:xfrm>
              <a:off x="3860" y="1969"/>
              <a:ext cx="335" cy="148"/>
              <a:chOff x="4650" y="1129"/>
              <a:chExt cx="246" cy="95"/>
            </a:xfrm>
          </p:grpSpPr>
          <p:sp>
            <p:nvSpPr>
              <p:cNvPr id="338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9" name="Group 41"/>
              <p:cNvGrpSpPr>
                <a:grpSpLocks/>
              </p:cNvGrpSpPr>
              <p:nvPr/>
            </p:nvGrpSpPr>
            <p:grpSpPr bwMode="auto">
              <a:xfrm>
                <a:off x="4699" y="1145"/>
                <a:ext cx="138" cy="29"/>
                <a:chOff x="2468" y="1332"/>
                <a:chExt cx="310" cy="60"/>
              </a:xfrm>
            </p:grpSpPr>
            <p:sp>
              <p:nvSpPr>
                <p:cNvPr id="33892" name="Freeform 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93" name="Freeform 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90" name="Line 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91" name="Line 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7" name="Group 46"/>
            <p:cNvGrpSpPr>
              <a:grpSpLocks/>
            </p:cNvGrpSpPr>
            <p:nvPr/>
          </p:nvGrpSpPr>
          <p:grpSpPr bwMode="auto">
            <a:xfrm>
              <a:off x="3922" y="2284"/>
              <a:ext cx="336" cy="154"/>
              <a:chOff x="4650" y="1129"/>
              <a:chExt cx="246" cy="95"/>
            </a:xfrm>
          </p:grpSpPr>
          <p:sp>
            <p:nvSpPr>
              <p:cNvPr id="338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1" name="Group 50"/>
              <p:cNvGrpSpPr>
                <a:grpSpLocks/>
              </p:cNvGrpSpPr>
              <p:nvPr/>
            </p:nvGrpSpPr>
            <p:grpSpPr bwMode="auto">
              <a:xfrm>
                <a:off x="4699" y="1145"/>
                <a:ext cx="138" cy="29"/>
                <a:chOff x="2468" y="1332"/>
                <a:chExt cx="310" cy="60"/>
              </a:xfrm>
            </p:grpSpPr>
            <p:sp>
              <p:nvSpPr>
                <p:cNvPr id="33884" name="Freeform 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85" name="Freeform 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82" name="Line 5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83" name="Line 5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8" name="Group 55"/>
            <p:cNvGrpSpPr>
              <a:grpSpLocks/>
            </p:cNvGrpSpPr>
            <p:nvPr/>
          </p:nvGrpSpPr>
          <p:grpSpPr bwMode="auto">
            <a:xfrm>
              <a:off x="3443" y="2054"/>
              <a:ext cx="335" cy="149"/>
              <a:chOff x="4650" y="1129"/>
              <a:chExt cx="246" cy="95"/>
            </a:xfrm>
          </p:grpSpPr>
          <p:sp>
            <p:nvSpPr>
              <p:cNvPr id="338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73" name="Group 59"/>
              <p:cNvGrpSpPr>
                <a:grpSpLocks/>
              </p:cNvGrpSpPr>
              <p:nvPr/>
            </p:nvGrpSpPr>
            <p:grpSpPr bwMode="auto">
              <a:xfrm>
                <a:off x="4699" y="1145"/>
                <a:ext cx="138" cy="29"/>
                <a:chOff x="2468" y="1332"/>
                <a:chExt cx="310" cy="60"/>
              </a:xfrm>
            </p:grpSpPr>
            <p:sp>
              <p:nvSpPr>
                <p:cNvPr id="33876" name="Freeform 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77" name="Freeform 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74" name="Line 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75" name="Line 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9" name="Group 64"/>
            <p:cNvGrpSpPr>
              <a:grpSpLocks/>
            </p:cNvGrpSpPr>
            <p:nvPr/>
          </p:nvGrpSpPr>
          <p:grpSpPr bwMode="auto">
            <a:xfrm>
              <a:off x="3452" y="2284"/>
              <a:ext cx="336" cy="148"/>
              <a:chOff x="4650" y="1129"/>
              <a:chExt cx="246" cy="95"/>
            </a:xfrm>
          </p:grpSpPr>
          <p:sp>
            <p:nvSpPr>
              <p:cNvPr id="338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65" name="Group 68"/>
              <p:cNvGrpSpPr>
                <a:grpSpLocks/>
              </p:cNvGrpSpPr>
              <p:nvPr/>
            </p:nvGrpSpPr>
            <p:grpSpPr bwMode="auto">
              <a:xfrm>
                <a:off x="4699" y="1145"/>
                <a:ext cx="138" cy="29"/>
                <a:chOff x="2468" y="1332"/>
                <a:chExt cx="310" cy="60"/>
              </a:xfrm>
            </p:grpSpPr>
            <p:sp>
              <p:nvSpPr>
                <p:cNvPr id="33868" name="Freeform 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69" name="Freeform 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66" name="Line 7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7" name="Line 7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3860" name="Line 73"/>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1"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3805"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6" name="Text Box 17"/>
          <p:cNvSpPr txBox="1">
            <a:spLocks noChangeArrowheads="1"/>
          </p:cNvSpPr>
          <p:nvPr/>
        </p:nvSpPr>
        <p:spPr bwMode="auto">
          <a:xfrm>
            <a:off x="6126163" y="1608544"/>
            <a:ext cx="200888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điện thoại</a:t>
            </a:r>
          </a:p>
        </p:txBody>
      </p:sp>
      <p:grpSp>
        <p:nvGrpSpPr>
          <p:cNvPr id="33807" name="Group 108"/>
          <p:cNvGrpSpPr>
            <a:grpSpLocks/>
          </p:cNvGrpSpPr>
          <p:nvPr/>
        </p:nvGrpSpPr>
        <p:grpSpPr bwMode="auto">
          <a:xfrm>
            <a:off x="4641850" y="2074863"/>
            <a:ext cx="368300" cy="519112"/>
            <a:chOff x="1852" y="2562"/>
            <a:chExt cx="355" cy="471"/>
          </a:xfrm>
        </p:grpSpPr>
        <p:sp>
          <p:nvSpPr>
            <p:cNvPr id="33843"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3844"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en-US">
                <a:cs typeface="Arial" panose="020B0604020202020204" pitchFamily="34" charset="0"/>
              </a:endParaRPr>
            </a:p>
          </p:txBody>
        </p:sp>
        <p:sp>
          <p:nvSpPr>
            <p:cNvPr id="33845"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6"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7"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48"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08" name="Text Box 115"/>
          <p:cNvSpPr txBox="1">
            <a:spLocks noChangeArrowheads="1"/>
          </p:cNvSpPr>
          <p:nvPr/>
        </p:nvSpPr>
        <p:spPr bwMode="auto">
          <a:xfrm>
            <a:off x="4141789" y="2619375"/>
            <a:ext cx="113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DSLAM</a:t>
            </a:r>
          </a:p>
        </p:txBody>
      </p:sp>
      <p:grpSp>
        <p:nvGrpSpPr>
          <p:cNvPr id="33809" name="Group 118"/>
          <p:cNvGrpSpPr>
            <a:grpSpLocks/>
          </p:cNvGrpSpPr>
          <p:nvPr/>
        </p:nvGrpSpPr>
        <p:grpSpPr bwMode="auto">
          <a:xfrm>
            <a:off x="3382963" y="1362075"/>
            <a:ext cx="796925" cy="658813"/>
            <a:chOff x="1671" y="1861"/>
            <a:chExt cx="502" cy="415"/>
          </a:xfrm>
        </p:grpSpPr>
        <p:sp>
          <p:nvSpPr>
            <p:cNvPr id="33841"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42"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3810" name="Freeform 119"/>
          <p:cNvSpPr>
            <a:spLocks/>
          </p:cNvSpPr>
          <p:nvPr/>
        </p:nvSpPr>
        <p:spPr bwMode="auto">
          <a:xfrm>
            <a:off x="3986213" y="1951038"/>
            <a:ext cx="674687" cy="239712"/>
          </a:xfrm>
          <a:custGeom>
            <a:avLst/>
            <a:gdLst>
              <a:gd name="T0" fmla="*/ 0 w 425"/>
              <a:gd name="T1" fmla="*/ 0 h 151"/>
              <a:gd name="T2" fmla="*/ 0 w 425"/>
              <a:gd name="T3" fmla="*/ 2147483646 h 151"/>
              <a:gd name="T4" fmla="*/ 2147483646 w 425"/>
              <a:gd name="T5" fmla="*/ 2147483646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11"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12" name="Freeform 123"/>
          <p:cNvSpPr>
            <a:spLocks/>
          </p:cNvSpPr>
          <p:nvPr/>
        </p:nvSpPr>
        <p:spPr bwMode="auto">
          <a:xfrm>
            <a:off x="5014913" y="2384425"/>
            <a:ext cx="463550" cy="1009650"/>
          </a:xfrm>
          <a:custGeom>
            <a:avLst/>
            <a:gdLst>
              <a:gd name="T0" fmla="*/ 0 w 292"/>
              <a:gd name="T1" fmla="*/ 0 h 636"/>
              <a:gd name="T2" fmla="*/ 2147483646 w 292"/>
              <a:gd name="T3" fmla="*/ 0 h 636"/>
              <a:gd name="T4" fmla="*/ 2147483646 w 292"/>
              <a:gd name="T5" fmla="*/ 2147483646 h 636"/>
              <a:gd name="T6" fmla="*/ 2147483646 w 292"/>
              <a:gd name="T7" fmla="*/ 2147483646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nvGrpSpPr>
          <p:cNvPr id="13" name="Group 135"/>
          <p:cNvGrpSpPr>
            <a:grpSpLocks/>
          </p:cNvGrpSpPr>
          <p:nvPr/>
        </p:nvGrpSpPr>
        <p:grpSpPr bwMode="auto">
          <a:xfrm>
            <a:off x="-123825" y="2441576"/>
            <a:ext cx="4019551" cy="1820863"/>
            <a:chOff x="-78" y="1538"/>
            <a:chExt cx="2532" cy="1147"/>
          </a:xfrm>
        </p:grpSpPr>
        <p:sp>
          <p:nvSpPr>
            <p:cNvPr id="33839" name="Text Box 124"/>
            <p:cNvSpPr txBox="1">
              <a:spLocks noChangeArrowheads="1"/>
            </p:cNvSpPr>
            <p:nvPr/>
          </p:nvSpPr>
          <p:spPr bwMode="auto">
            <a:xfrm>
              <a:off x="-78" y="2034"/>
              <a:ext cx="21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1800" i="1">
                  <a:latin typeface="Arial" panose="020B0604020202020204" pitchFamily="34" charset="0"/>
                </a:rPr>
                <a:t>Thoại, dữ liệu được truyền ở </a:t>
              </a:r>
            </a:p>
            <a:p>
              <a:pPr algn="r">
                <a:spcBef>
                  <a:spcPct val="0"/>
                </a:spcBef>
                <a:buClrTx/>
                <a:buSzTx/>
                <a:buFontTx/>
                <a:buNone/>
              </a:pPr>
              <a:r>
                <a:rPr lang="en-US" altLang="en-US" sz="1800" i="1">
                  <a:latin typeface="Arial" panose="020B0604020202020204" pitchFamily="34" charset="0"/>
                </a:rPr>
                <a:t>các tần số khác nhau </a:t>
              </a:r>
            </a:p>
            <a:p>
              <a:pPr algn="r">
                <a:spcBef>
                  <a:spcPct val="0"/>
                </a:spcBef>
                <a:buClrTx/>
                <a:buSzTx/>
                <a:buFontTx/>
                <a:buNone/>
              </a:pPr>
              <a:r>
                <a:rPr lang="en-US" altLang="en-US" sz="1800" i="1">
                  <a:latin typeface="Arial" panose="020B0604020202020204" pitchFamily="34" charset="0"/>
                </a:rPr>
                <a:t>qua đường dây dành riêng </a:t>
              </a:r>
            </a:p>
            <a:p>
              <a:pPr algn="r">
                <a:spcBef>
                  <a:spcPct val="0"/>
                </a:spcBef>
                <a:buClrTx/>
                <a:buSzTx/>
                <a:buFontTx/>
                <a:buNone/>
              </a:pPr>
              <a:r>
                <a:rPr lang="en-US" altLang="en-US" sz="1800" i="1">
                  <a:latin typeface="Arial" panose="020B0604020202020204" pitchFamily="34" charset="0"/>
                </a:rPr>
                <a:t>đến văn phòng trung tâm</a:t>
              </a:r>
            </a:p>
          </p:txBody>
        </p:sp>
        <p:sp>
          <p:nvSpPr>
            <p:cNvPr id="33840"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224384" name="Rectangle 52"/>
          <p:cNvSpPr>
            <a:spLocks noChangeArrowheads="1"/>
          </p:cNvSpPr>
          <p:nvPr/>
        </p:nvSpPr>
        <p:spPr bwMode="auto">
          <a:xfrm>
            <a:off x="-219075" y="3768725"/>
            <a:ext cx="911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Tx/>
              <a:buNone/>
            </a:pPr>
            <a:endParaRPr lang="en-US" altLang="en-US" sz="2400">
              <a:solidFill>
                <a:srgbClr val="FF0000"/>
              </a:solidFill>
              <a:latin typeface="Arial" panose="020B0604020202020204" pitchFamily="34" charset="0"/>
            </a:endParaRP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Dùng đường dây điện thoại hiệu có đến các DSLAM của văn phòng trung tâm</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D</a:t>
            </a:r>
            <a:r>
              <a:rPr lang="en-US" altLang="en-US" sz="2400" smtClean="0">
                <a:latin typeface="Arial" panose="020B0604020202020204" pitchFamily="34" charset="0"/>
                <a:ea typeface="ＭＳ Ｐゴシック" panose="020B0600070205080204" pitchFamily="34" charset="-128"/>
              </a:rPr>
              <a:t>ữ </a:t>
            </a:r>
            <a:r>
              <a:rPr lang="en-US" altLang="en-US" sz="2400">
                <a:latin typeface="Arial" panose="020B0604020202020204" pitchFamily="34" charset="0"/>
                <a:ea typeface="ＭＳ Ｐゴシック" panose="020B0600070205080204" pitchFamily="34" charset="-128"/>
              </a:rPr>
              <a:t>liệu qua đường dây điện thoại DSL đi ra Internet</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T</a:t>
            </a:r>
            <a:r>
              <a:rPr lang="en-US" altLang="en-US" sz="2400" smtClean="0">
                <a:latin typeface="Arial" panose="020B0604020202020204" pitchFamily="34" charset="0"/>
                <a:ea typeface="ＭＳ Ｐゴシック" panose="020B0600070205080204" pitchFamily="34" charset="-128"/>
              </a:rPr>
              <a:t>ín </a:t>
            </a:r>
            <a:r>
              <a:rPr lang="en-US" altLang="en-US" sz="2400">
                <a:latin typeface="Arial" panose="020B0604020202020204" pitchFamily="34" charset="0"/>
                <a:ea typeface="ＭＳ Ｐゴシック" panose="020B0600070205080204" pitchFamily="34" charset="-128"/>
              </a:rPr>
              <a:t>hiệu thoại trên đường dây điện thoại DSL đi đến mạng điện thoại</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2.5 Mbps tốc độ truyền dữ liệu lên (thường &lt; 1 Mbps)</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24 Mbps tốc độ truyền dữ liệu xuống (thường&lt; 10 Mbps)</a:t>
            </a:r>
          </a:p>
        </p:txBody>
      </p:sp>
      <p:sp>
        <p:nvSpPr>
          <p:cNvPr id="33815"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16"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17" name="Text Box 39"/>
          <p:cNvSpPr txBox="1">
            <a:spLocks noChangeArrowheads="1"/>
          </p:cNvSpPr>
          <p:nvPr/>
        </p:nvSpPr>
        <p:spPr bwMode="auto">
          <a:xfrm>
            <a:off x="1840285" y="2563526"/>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DSL</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3818" name="Text Box 41"/>
          <p:cNvSpPr txBox="1">
            <a:spLocks noChangeArrowheads="1"/>
          </p:cNvSpPr>
          <p:nvPr/>
        </p:nvSpPr>
        <p:spPr bwMode="auto">
          <a:xfrm>
            <a:off x="2547204" y="2495550"/>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3819" name="Group 94"/>
          <p:cNvGrpSpPr>
            <a:grpSpLocks/>
          </p:cNvGrpSpPr>
          <p:nvPr/>
        </p:nvGrpSpPr>
        <p:grpSpPr bwMode="auto">
          <a:xfrm>
            <a:off x="2079625" y="2252663"/>
            <a:ext cx="614363" cy="220662"/>
            <a:chOff x="322" y="890"/>
            <a:chExt cx="872" cy="339"/>
          </a:xfrm>
        </p:grpSpPr>
        <p:sp>
          <p:nvSpPr>
            <p:cNvPr id="3383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4"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5"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6"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7"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3820"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1"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2" name="Freeform 104"/>
          <p:cNvSpPr>
            <a:spLocks/>
          </p:cNvSpPr>
          <p:nvPr/>
        </p:nvSpPr>
        <p:spPr bwMode="auto">
          <a:xfrm>
            <a:off x="2409825" y="1858963"/>
            <a:ext cx="604838"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aphicFrame>
        <p:nvGraphicFramePr>
          <p:cNvPr id="33823" name="Object 3"/>
          <p:cNvGraphicFramePr>
            <a:graphicFrameLocks noChangeAspect="1"/>
          </p:cNvGraphicFramePr>
          <p:nvPr>
            <p:extLst>
              <p:ext uri="{D42A27DB-BD31-4B8C-83A1-F6EECF244321}">
                <p14:modId xmlns:p14="http://schemas.microsoft.com/office/powerpoint/2010/main" val="2723293582"/>
              </p:ext>
            </p:extLst>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33989" name="Clip" r:id="rId4" imgW="681706" imgH="480401" progId="MS_ClipArt_Gallery.2">
                  <p:embed/>
                </p:oleObj>
              </mc:Choice>
              <mc:Fallback>
                <p:oleObj name="Clip" r:id="rId4" imgW="681706" imgH="480401"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24"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25"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136"/>
          <p:cNvGrpSpPr>
            <a:grpSpLocks/>
          </p:cNvGrpSpPr>
          <p:nvPr/>
        </p:nvGrpSpPr>
        <p:grpSpPr bwMode="auto">
          <a:xfrm>
            <a:off x="3535363" y="2867026"/>
            <a:ext cx="1619250" cy="1220788"/>
            <a:chOff x="2227" y="1806"/>
            <a:chExt cx="1020" cy="769"/>
          </a:xfrm>
        </p:grpSpPr>
        <p:sp>
          <p:nvSpPr>
            <p:cNvPr id="33831"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3832" name="Text Box 133"/>
            <p:cNvSpPr txBox="1">
              <a:spLocks noChangeArrowheads="1"/>
            </p:cNvSpPr>
            <p:nvPr/>
          </p:nvSpPr>
          <p:spPr bwMode="auto">
            <a:xfrm>
              <a:off x="2227" y="2187"/>
              <a:ext cx="102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i="1">
                  <a:latin typeface="Arial" panose="020B0604020202020204" pitchFamily="34" charset="0"/>
                </a:rPr>
                <a:t>DSL access </a:t>
              </a:r>
            </a:p>
            <a:p>
              <a:pPr algn="ctr">
                <a:spcBef>
                  <a:spcPct val="0"/>
                </a:spcBef>
                <a:buClrTx/>
                <a:buSzTx/>
                <a:buFontTx/>
                <a:buNone/>
              </a:pPr>
              <a:r>
                <a:rPr lang="en-US" altLang="en-US" sz="2000" i="1">
                  <a:latin typeface="Arial" panose="020B0604020202020204" pitchFamily="34" charset="0"/>
                </a:rPr>
                <a:t>multiplexer</a:t>
              </a:r>
            </a:p>
          </p:txBody>
        </p:sp>
      </p:grpSp>
      <p:grpSp>
        <p:nvGrpSpPr>
          <p:cNvPr id="33827" name="Group 141"/>
          <p:cNvGrpSpPr>
            <a:grpSpLocks/>
          </p:cNvGrpSpPr>
          <p:nvPr/>
        </p:nvGrpSpPr>
        <p:grpSpPr bwMode="auto">
          <a:xfrm>
            <a:off x="1143000" y="2043113"/>
            <a:ext cx="642938" cy="644525"/>
            <a:chOff x="-44" y="1473"/>
            <a:chExt cx="981" cy="1105"/>
          </a:xfrm>
        </p:grpSpPr>
        <p:pic>
          <p:nvPicPr>
            <p:cNvPr id="33829"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0" name="Freeform 14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4819" name="Title 41"/>
          <p:cNvSpPr>
            <a:spLocks/>
          </p:cNvSpPr>
          <p:nvPr/>
        </p:nvSpPr>
        <p:spPr bwMode="auto">
          <a:xfrm>
            <a:off x="381000" y="239713"/>
            <a:ext cx="75850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sp>
        <p:nvSpPr>
          <p:cNvPr id="34820" name="Rectangle 60"/>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1"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4822"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grpSp>
        <p:nvGrpSpPr>
          <p:cNvPr id="34824" name="Group 64"/>
          <p:cNvGrpSpPr>
            <a:grpSpLocks/>
          </p:cNvGrpSpPr>
          <p:nvPr/>
        </p:nvGrpSpPr>
        <p:grpSpPr bwMode="auto">
          <a:xfrm>
            <a:off x="1304925" y="2078038"/>
            <a:ext cx="614363" cy="220662"/>
            <a:chOff x="322" y="890"/>
            <a:chExt cx="872" cy="339"/>
          </a:xfrm>
        </p:grpSpPr>
        <p:sp>
          <p:nvSpPr>
            <p:cNvPr id="3498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1"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2"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3"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4"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4825" name="AutoShape 72"/>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6"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7" name="Freeform 74"/>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28" name="Line 95"/>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829"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0" name="Group 117"/>
          <p:cNvGrpSpPr>
            <a:grpSpLocks/>
          </p:cNvGrpSpPr>
          <p:nvPr/>
        </p:nvGrpSpPr>
        <p:grpSpPr bwMode="auto">
          <a:xfrm>
            <a:off x="2676525" y="1470025"/>
            <a:ext cx="850900" cy="527050"/>
            <a:chOff x="-490" y="1664"/>
            <a:chExt cx="1429" cy="842"/>
          </a:xfrm>
        </p:grpSpPr>
        <p:sp>
          <p:nvSpPr>
            <p:cNvPr id="34964"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65" name="Group 116"/>
            <p:cNvGrpSpPr>
              <a:grpSpLocks/>
            </p:cNvGrpSpPr>
            <p:nvPr/>
          </p:nvGrpSpPr>
          <p:grpSpPr bwMode="auto">
            <a:xfrm>
              <a:off x="-427" y="1737"/>
              <a:ext cx="1217" cy="769"/>
              <a:chOff x="-427" y="1737"/>
              <a:chExt cx="1217" cy="769"/>
            </a:xfrm>
          </p:grpSpPr>
          <p:sp>
            <p:nvSpPr>
              <p:cNvPr id="34966"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7"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68" name="Group 103"/>
              <p:cNvGrpSpPr>
                <a:grpSpLocks/>
              </p:cNvGrpSpPr>
              <p:nvPr/>
            </p:nvGrpSpPr>
            <p:grpSpPr bwMode="auto">
              <a:xfrm>
                <a:off x="68" y="2192"/>
                <a:ext cx="387" cy="139"/>
                <a:chOff x="322" y="890"/>
                <a:chExt cx="872" cy="339"/>
              </a:xfrm>
            </p:grpSpPr>
            <p:sp>
              <p:nvSpPr>
                <p:cNvPr id="34974"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5"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6"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7"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8"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9"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69"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70"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1" name="Freeform 113"/>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72"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73"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1" name="Group 118"/>
          <p:cNvGrpSpPr>
            <a:grpSpLocks/>
          </p:cNvGrpSpPr>
          <p:nvPr/>
        </p:nvGrpSpPr>
        <p:grpSpPr bwMode="auto">
          <a:xfrm>
            <a:off x="3578225" y="1463675"/>
            <a:ext cx="850900" cy="527050"/>
            <a:chOff x="-490" y="1664"/>
            <a:chExt cx="1429" cy="842"/>
          </a:xfrm>
        </p:grpSpPr>
        <p:sp>
          <p:nvSpPr>
            <p:cNvPr id="34948"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49" name="Group 120"/>
            <p:cNvGrpSpPr>
              <a:grpSpLocks/>
            </p:cNvGrpSpPr>
            <p:nvPr/>
          </p:nvGrpSpPr>
          <p:grpSpPr bwMode="auto">
            <a:xfrm>
              <a:off x="-427" y="1737"/>
              <a:ext cx="1217" cy="769"/>
              <a:chOff x="-427" y="1737"/>
              <a:chExt cx="1217" cy="769"/>
            </a:xfrm>
          </p:grpSpPr>
          <p:sp>
            <p:nvSpPr>
              <p:cNvPr id="34950"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52" name="Group 123"/>
              <p:cNvGrpSpPr>
                <a:grpSpLocks/>
              </p:cNvGrpSpPr>
              <p:nvPr/>
            </p:nvGrpSpPr>
            <p:grpSpPr bwMode="auto">
              <a:xfrm>
                <a:off x="68" y="2192"/>
                <a:ext cx="387" cy="139"/>
                <a:chOff x="322" y="890"/>
                <a:chExt cx="872" cy="339"/>
              </a:xfrm>
            </p:grpSpPr>
            <p:sp>
              <p:nvSpPr>
                <p:cNvPr id="34958"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9"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0"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1"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2"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3"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53"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54"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5" name="Freeform 132"/>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56"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57"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2" name="Group 135"/>
          <p:cNvGrpSpPr>
            <a:grpSpLocks/>
          </p:cNvGrpSpPr>
          <p:nvPr/>
        </p:nvGrpSpPr>
        <p:grpSpPr bwMode="auto">
          <a:xfrm>
            <a:off x="2763838" y="2309813"/>
            <a:ext cx="850900" cy="527050"/>
            <a:chOff x="-490" y="1664"/>
            <a:chExt cx="1429" cy="842"/>
          </a:xfrm>
        </p:grpSpPr>
        <p:sp>
          <p:nvSpPr>
            <p:cNvPr id="34932"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33" name="Group 137"/>
            <p:cNvGrpSpPr>
              <a:grpSpLocks/>
            </p:cNvGrpSpPr>
            <p:nvPr/>
          </p:nvGrpSpPr>
          <p:grpSpPr bwMode="auto">
            <a:xfrm>
              <a:off x="-427" y="1737"/>
              <a:ext cx="1217" cy="769"/>
              <a:chOff x="-427" y="1737"/>
              <a:chExt cx="1217" cy="769"/>
            </a:xfrm>
          </p:grpSpPr>
          <p:sp>
            <p:nvSpPr>
              <p:cNvPr id="34934"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5"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36" name="Group 140"/>
              <p:cNvGrpSpPr>
                <a:grpSpLocks/>
              </p:cNvGrpSpPr>
              <p:nvPr/>
            </p:nvGrpSpPr>
            <p:grpSpPr bwMode="auto">
              <a:xfrm>
                <a:off x="68" y="2192"/>
                <a:ext cx="387" cy="139"/>
                <a:chOff x="322" y="890"/>
                <a:chExt cx="872" cy="339"/>
              </a:xfrm>
            </p:grpSpPr>
            <p:sp>
              <p:nvSpPr>
                <p:cNvPr id="34942"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3"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4"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5"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6"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7"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37"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38"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9" name="Freeform 14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40"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41"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3" name="Group 152"/>
          <p:cNvGrpSpPr>
            <a:grpSpLocks/>
          </p:cNvGrpSpPr>
          <p:nvPr/>
        </p:nvGrpSpPr>
        <p:grpSpPr bwMode="auto">
          <a:xfrm>
            <a:off x="3630613" y="2319338"/>
            <a:ext cx="850900" cy="527050"/>
            <a:chOff x="-490" y="1664"/>
            <a:chExt cx="1429" cy="842"/>
          </a:xfrm>
        </p:grpSpPr>
        <p:sp>
          <p:nvSpPr>
            <p:cNvPr id="34916"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17" name="Group 154"/>
            <p:cNvGrpSpPr>
              <a:grpSpLocks/>
            </p:cNvGrpSpPr>
            <p:nvPr/>
          </p:nvGrpSpPr>
          <p:grpSpPr bwMode="auto">
            <a:xfrm>
              <a:off x="-427" y="1737"/>
              <a:ext cx="1217" cy="769"/>
              <a:chOff x="-427" y="1737"/>
              <a:chExt cx="1217" cy="769"/>
            </a:xfrm>
          </p:grpSpPr>
          <p:sp>
            <p:nvSpPr>
              <p:cNvPr id="34918"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9"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20" name="Group 157"/>
              <p:cNvGrpSpPr>
                <a:grpSpLocks/>
              </p:cNvGrpSpPr>
              <p:nvPr/>
            </p:nvGrpSpPr>
            <p:grpSpPr bwMode="auto">
              <a:xfrm>
                <a:off x="68" y="2192"/>
                <a:ext cx="387" cy="139"/>
                <a:chOff x="322" y="890"/>
                <a:chExt cx="872" cy="339"/>
              </a:xfrm>
            </p:grpSpPr>
            <p:sp>
              <p:nvSpPr>
                <p:cNvPr id="34926"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7"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8"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9"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0"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1"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21"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2"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3" name="Freeform 166"/>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24"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25"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4" name="Line 169"/>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4835" name="Group 170"/>
          <p:cNvGrpSpPr>
            <a:grpSpLocks/>
          </p:cNvGrpSpPr>
          <p:nvPr/>
        </p:nvGrpSpPr>
        <p:grpSpPr bwMode="auto">
          <a:xfrm>
            <a:off x="4719638" y="1471613"/>
            <a:ext cx="850900" cy="527050"/>
            <a:chOff x="-490" y="1664"/>
            <a:chExt cx="1429" cy="842"/>
          </a:xfrm>
        </p:grpSpPr>
        <p:sp>
          <p:nvSpPr>
            <p:cNvPr id="34900"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01" name="Group 172"/>
            <p:cNvGrpSpPr>
              <a:grpSpLocks/>
            </p:cNvGrpSpPr>
            <p:nvPr/>
          </p:nvGrpSpPr>
          <p:grpSpPr bwMode="auto">
            <a:xfrm>
              <a:off x="-427" y="1737"/>
              <a:ext cx="1217" cy="769"/>
              <a:chOff x="-427" y="1737"/>
              <a:chExt cx="1217" cy="769"/>
            </a:xfrm>
          </p:grpSpPr>
          <p:sp>
            <p:nvSpPr>
              <p:cNvPr id="34902"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04" name="Group 175"/>
              <p:cNvGrpSpPr>
                <a:grpSpLocks/>
              </p:cNvGrpSpPr>
              <p:nvPr/>
            </p:nvGrpSpPr>
            <p:grpSpPr bwMode="auto">
              <a:xfrm>
                <a:off x="68" y="2192"/>
                <a:ext cx="387" cy="139"/>
                <a:chOff x="322" y="890"/>
                <a:chExt cx="872" cy="339"/>
              </a:xfrm>
            </p:grpSpPr>
            <p:sp>
              <p:nvSpPr>
                <p:cNvPr id="34910"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1"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2"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3"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4"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05"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06"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7" name="Freeform 18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08"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09"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6" name="Text Box 204"/>
          <p:cNvSpPr txBox="1">
            <a:spLocks noChangeArrowheads="1"/>
          </p:cNvSpPr>
          <p:nvPr/>
        </p:nvSpPr>
        <p:spPr bwMode="auto">
          <a:xfrm>
            <a:off x="4330700" y="15414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969696"/>
                </a:solidFill>
                <a:latin typeface="Arial" panose="020B0604020202020204" pitchFamily="34" charset="0"/>
              </a:rPr>
              <a:t>…</a:t>
            </a:r>
          </a:p>
        </p:txBody>
      </p:sp>
      <p:sp>
        <p:nvSpPr>
          <p:cNvPr id="34837" name="Line 205"/>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8" name="Line 206"/>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9" name="Line 207"/>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0" name="Freeform 208"/>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1" name="Freeform 209"/>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2"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43" name="Text Box 45"/>
          <p:cNvSpPr txBox="1">
            <a:spLocks noChangeArrowheads="1"/>
          </p:cNvSpPr>
          <p:nvPr/>
        </p:nvSpPr>
        <p:spPr bwMode="auto">
          <a:xfrm>
            <a:off x="5266178" y="1127350"/>
            <a:ext cx="1925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4844" name="Freeform 216"/>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4845" name="Freeform 217"/>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a:cs typeface="Arial" panose="020B0604020202020204" pitchFamily="34" charset="0"/>
            </a:endParaRPr>
          </a:p>
        </p:txBody>
      </p:sp>
      <p:sp>
        <p:nvSpPr>
          <p:cNvPr id="34846" name="Line 218"/>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7"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8" name="Freeform 220"/>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9" name="Freeform 221"/>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50"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8" name="Group 37"/>
          <p:cNvGrpSpPr>
            <a:grpSpLocks/>
          </p:cNvGrpSpPr>
          <p:nvPr/>
        </p:nvGrpSpPr>
        <p:grpSpPr bwMode="auto">
          <a:xfrm>
            <a:off x="3417888" y="3186113"/>
            <a:ext cx="2043112" cy="958850"/>
            <a:chOff x="2505" y="826"/>
            <a:chExt cx="1287" cy="604"/>
          </a:xfrm>
        </p:grpSpPr>
        <p:sp>
          <p:nvSpPr>
            <p:cNvPr id="3489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9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9" name="Group 42"/>
          <p:cNvGrpSpPr>
            <a:grpSpLocks/>
          </p:cNvGrpSpPr>
          <p:nvPr/>
        </p:nvGrpSpPr>
        <p:grpSpPr bwMode="auto">
          <a:xfrm>
            <a:off x="2708275" y="3343275"/>
            <a:ext cx="3021013" cy="2178050"/>
            <a:chOff x="2606" y="951"/>
            <a:chExt cx="1903" cy="1372"/>
          </a:xfrm>
        </p:grpSpPr>
        <p:sp>
          <p:nvSpPr>
            <p:cNvPr id="34866" name="Text Box 43"/>
            <p:cNvSpPr txBox="1">
              <a:spLocks noChangeArrowheads="1"/>
            </p:cNvSpPr>
            <p:nvPr/>
          </p:nvSpPr>
          <p:spPr bwMode="auto">
            <a:xfrm>
              <a:off x="3306" y="2071"/>
              <a:ext cx="8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Channels</a:t>
              </a:r>
            </a:p>
          </p:txBody>
        </p:sp>
        <p:sp>
          <p:nvSpPr>
            <p:cNvPr id="34867"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8"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9"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0"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71"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2"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3"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4"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5"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6"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7"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8"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C</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N</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R</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L</a:t>
              </a:r>
            </a:p>
          </p:txBody>
        </p:sp>
        <p:sp>
          <p:nvSpPr>
            <p:cNvPr id="34879"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0"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1"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2"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3"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4"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5"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6"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1</a:t>
              </a:r>
            </a:p>
          </p:txBody>
        </p:sp>
        <p:sp>
          <p:nvSpPr>
            <p:cNvPr id="34887"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2</a:t>
              </a:r>
            </a:p>
          </p:txBody>
        </p:sp>
        <p:sp>
          <p:nvSpPr>
            <p:cNvPr id="34888"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3</a:t>
              </a:r>
            </a:p>
          </p:txBody>
        </p:sp>
        <p:sp>
          <p:nvSpPr>
            <p:cNvPr id="34889"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4</a:t>
              </a:r>
            </a:p>
          </p:txBody>
        </p:sp>
        <p:sp>
          <p:nvSpPr>
            <p:cNvPr id="34890"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5</a:t>
              </a:r>
            </a:p>
          </p:txBody>
        </p:sp>
        <p:sp>
          <p:nvSpPr>
            <p:cNvPr id="34891"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6</a:t>
              </a:r>
            </a:p>
          </p:txBody>
        </p:sp>
        <p:sp>
          <p:nvSpPr>
            <p:cNvPr id="34892"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7</a:t>
              </a:r>
            </a:p>
          </p:txBody>
        </p:sp>
        <p:sp>
          <p:nvSpPr>
            <p:cNvPr id="34893"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8</a:t>
              </a:r>
            </a:p>
          </p:txBody>
        </p:sp>
        <p:sp>
          <p:nvSpPr>
            <p:cNvPr id="34894"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9</a:t>
              </a:r>
            </a:p>
          </p:txBody>
        </p:sp>
        <p:sp>
          <p:nvSpPr>
            <p:cNvPr id="3489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20" name="Group 73"/>
          <p:cNvGrpSpPr>
            <a:grpSpLocks/>
          </p:cNvGrpSpPr>
          <p:nvPr/>
        </p:nvGrpSpPr>
        <p:grpSpPr bwMode="auto">
          <a:xfrm flipV="1">
            <a:off x="1039813" y="2238375"/>
            <a:ext cx="1666875" cy="2062163"/>
            <a:chOff x="1511" y="1371"/>
            <a:chExt cx="1050" cy="1299"/>
          </a:xfrm>
        </p:grpSpPr>
        <p:grpSp>
          <p:nvGrpSpPr>
            <p:cNvPr id="34860" name="Group 74"/>
            <p:cNvGrpSpPr>
              <a:grpSpLocks/>
            </p:cNvGrpSpPr>
            <p:nvPr/>
          </p:nvGrpSpPr>
          <p:grpSpPr bwMode="auto">
            <a:xfrm>
              <a:off x="1511" y="1371"/>
              <a:ext cx="1050" cy="198"/>
              <a:chOff x="1614" y="1494"/>
              <a:chExt cx="1050" cy="198"/>
            </a:xfrm>
          </p:grpSpPr>
          <p:sp>
            <p:nvSpPr>
              <p:cNvPr id="3486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a:ea typeface="+mn-ea"/>
                  <a:cs typeface="Arial" panose="020B0604020202020204" pitchFamily="34" charset="0"/>
                </a:endParaRPr>
              </a:p>
            </p:txBody>
          </p:sp>
          <p:sp>
            <p:nvSpPr>
              <p:cNvPr id="3486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65"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486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en-US">
                <a:cs typeface="Arial" panose="020B0604020202020204" pitchFamily="34" charset="0"/>
              </a:endParaRPr>
            </a:p>
          </p:txBody>
        </p:sp>
      </p:grpSp>
      <p:sp>
        <p:nvSpPr>
          <p:cNvPr id="226628" name="Text Box 324"/>
          <p:cNvSpPr txBox="1">
            <a:spLocks noChangeArrowheads="1"/>
          </p:cNvSpPr>
          <p:nvPr/>
        </p:nvSpPr>
        <p:spPr bwMode="auto">
          <a:xfrm>
            <a:off x="484776" y="5670549"/>
            <a:ext cx="7888698"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spcBef>
                <a:spcPct val="0"/>
              </a:spcBef>
              <a:buClrTx/>
              <a:buSzTx/>
              <a:buFontTx/>
              <a:buNone/>
            </a:pPr>
            <a:r>
              <a:rPr lang="en-US" altLang="en-US" sz="2400" i="1">
                <a:solidFill>
                  <a:srgbClr val="CC0000"/>
                </a:solidFill>
                <a:latin typeface="Arial" panose="020B0604020202020204" pitchFamily="34" charset="0"/>
              </a:rPr>
              <a:t>T</a:t>
            </a:r>
            <a:r>
              <a:rPr lang="en-US" altLang="en-US" sz="2400" i="1" smtClean="0">
                <a:solidFill>
                  <a:srgbClr val="CC0000"/>
                </a:solidFill>
                <a:latin typeface="Arial" panose="020B0604020202020204" pitchFamily="34" charset="0"/>
              </a:rPr>
              <a:t>ần </a:t>
            </a:r>
            <a:r>
              <a:rPr lang="en-US" altLang="en-US" sz="2400" i="1">
                <a:solidFill>
                  <a:srgbClr val="CC0000"/>
                </a:solidFill>
                <a:latin typeface="Arial" panose="020B0604020202020204" pitchFamily="34" charset="0"/>
              </a:rPr>
              <a:t>số division multiplexing:</a:t>
            </a:r>
            <a:r>
              <a:rPr lang="en-US" altLang="en-US" sz="2400">
                <a:latin typeface="Arial" panose="020B0604020202020204" pitchFamily="34" charset="0"/>
              </a:rPr>
              <a:t> các kênh truyền khác nhau </a:t>
            </a:r>
          </a:p>
          <a:p>
            <a:pPr>
              <a:spcBef>
                <a:spcPct val="0"/>
              </a:spcBef>
              <a:buClrTx/>
              <a:buSzTx/>
              <a:buFontTx/>
              <a:buNone/>
            </a:pPr>
            <a:r>
              <a:rPr lang="en-US" altLang="en-US" sz="2400">
                <a:latin typeface="Arial" panose="020B0604020202020204" pitchFamily="34" charset="0"/>
              </a:rPr>
              <a:t>được truyền trong các dải tần số khác nhạu.</a:t>
            </a:r>
          </a:p>
        </p:txBody>
      </p:sp>
      <p:pic>
        <p:nvPicPr>
          <p:cNvPr id="34855"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56" name="Group 326"/>
          <p:cNvGrpSpPr>
            <a:grpSpLocks/>
          </p:cNvGrpSpPr>
          <p:nvPr/>
        </p:nvGrpSpPr>
        <p:grpSpPr bwMode="auto">
          <a:xfrm>
            <a:off x="560388" y="1928813"/>
            <a:ext cx="609600" cy="609600"/>
            <a:chOff x="-44" y="1473"/>
            <a:chExt cx="981" cy="1105"/>
          </a:xfrm>
        </p:grpSpPr>
        <p:pic>
          <p:nvPicPr>
            <p:cNvPr id="34858"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9" name="Freeform 32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48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C58DE0-237F-432D-B3BE-F89D313DA840}" type="slidenum">
              <a:rPr lang="en-US" altLang="en-US" sz="1200">
                <a:latin typeface="Arial" panose="020B0604020202020204" pitchFamily="34" charset="0"/>
              </a:rPr>
              <a:pPr>
                <a:lnSpc>
                  <a:spcPct val="100000"/>
                </a:lnSpc>
                <a:spcBef>
                  <a:spcPct val="0"/>
                </a:spcBef>
                <a:buClrTx/>
                <a:buSzTx/>
                <a:buFontTx/>
                <a:buNone/>
              </a:pPr>
              <a:t>14</a:t>
            </a:fld>
            <a:endParaRPr lang="en-US" altLang="en-US" sz="1200">
              <a:latin typeface="Arial" panose="020B0604020202020204" pitchFamily="34" charset="0"/>
            </a:endParaRPr>
          </a:p>
        </p:txBody>
      </p:sp>
      <p:sp>
        <p:nvSpPr>
          <p:cNvPr id="34823" name="Text Box 41"/>
          <p:cNvSpPr txBox="1">
            <a:spLocks noChangeArrowheads="1"/>
          </p:cNvSpPr>
          <p:nvPr/>
        </p:nvSpPr>
        <p:spPr bwMode="auto">
          <a:xfrm>
            <a:off x="1825811" y="2339518"/>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2" name="Group 5"/>
          <p:cNvGrpSpPr>
            <a:grpSpLocks/>
          </p:cNvGrpSpPr>
          <p:nvPr/>
        </p:nvGrpSpPr>
        <p:grpSpPr bwMode="auto">
          <a:xfrm>
            <a:off x="92075" y="2290765"/>
            <a:ext cx="3919537" cy="1609726"/>
            <a:chOff x="58" y="1443"/>
            <a:chExt cx="2469" cy="1014"/>
          </a:xfrm>
        </p:grpSpPr>
        <p:sp>
          <p:nvSpPr>
            <p:cNvPr id="36019" name="Text Box 6"/>
            <p:cNvSpPr txBox="1">
              <a:spLocks noChangeArrowheads="1"/>
            </p:cNvSpPr>
            <p:nvPr/>
          </p:nvSpPr>
          <p:spPr bwMode="auto">
            <a:xfrm>
              <a:off x="58" y="1904"/>
              <a:ext cx="24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dữ liệu, TV được truyền ở </a:t>
              </a:r>
            </a:p>
            <a:p>
              <a:pPr algn="r">
                <a:spcBef>
                  <a:spcPct val="0"/>
                </a:spcBef>
                <a:buClrTx/>
                <a:buSzTx/>
                <a:buFontTx/>
                <a:buNone/>
              </a:pPr>
              <a:r>
                <a:rPr lang="en-US" altLang="en-US" sz="2000" i="1">
                  <a:latin typeface="Arial" panose="020B0604020202020204" pitchFamily="34" charset="0"/>
                </a:rPr>
                <a:t>những tần số khác nhau qua </a:t>
              </a:r>
            </a:p>
            <a:p>
              <a:pPr algn="r">
                <a:spcBef>
                  <a:spcPct val="0"/>
                </a:spcBef>
                <a:buClrTx/>
                <a:buSzTx/>
                <a:buFontTx/>
                <a:buNone/>
              </a:pPr>
              <a:r>
                <a:rPr lang="en-US" altLang="en-US" sz="2000" i="1">
                  <a:latin typeface="Arial" panose="020B0604020202020204" pitchFamily="34" charset="0"/>
                </a:rPr>
                <a:t>mạng phân tán cáp được chia sẻ</a:t>
              </a:r>
            </a:p>
          </p:txBody>
        </p:sp>
        <p:sp>
          <p:nvSpPr>
            <p:cNvPr id="36020"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44" name="Rectangle 9"/>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45"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35846"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5847" name="Text Box 41"/>
          <p:cNvSpPr txBox="1">
            <a:spLocks noChangeArrowheads="1"/>
          </p:cNvSpPr>
          <p:nvPr/>
        </p:nvSpPr>
        <p:spPr bwMode="auto">
          <a:xfrm>
            <a:off x="1793935" y="2369566"/>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5848" name="Group 13"/>
          <p:cNvGrpSpPr>
            <a:grpSpLocks/>
          </p:cNvGrpSpPr>
          <p:nvPr/>
        </p:nvGrpSpPr>
        <p:grpSpPr bwMode="auto">
          <a:xfrm>
            <a:off x="1304925" y="2078038"/>
            <a:ext cx="614363" cy="220662"/>
            <a:chOff x="322" y="890"/>
            <a:chExt cx="872" cy="339"/>
          </a:xfrm>
        </p:grpSpPr>
        <p:sp>
          <p:nvSpPr>
            <p:cNvPr id="36013"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4"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5"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6"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7"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8"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5849" name="AutoShape 21"/>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0"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1" name="Freeform 23"/>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52" name="Line 24"/>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853"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4" name="Group 26"/>
          <p:cNvGrpSpPr>
            <a:grpSpLocks/>
          </p:cNvGrpSpPr>
          <p:nvPr/>
        </p:nvGrpSpPr>
        <p:grpSpPr bwMode="auto">
          <a:xfrm>
            <a:off x="2676525" y="1470025"/>
            <a:ext cx="850900" cy="527050"/>
            <a:chOff x="-490" y="1664"/>
            <a:chExt cx="1429" cy="842"/>
          </a:xfrm>
        </p:grpSpPr>
        <p:sp>
          <p:nvSpPr>
            <p:cNvPr id="35997"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98" name="Group 28"/>
            <p:cNvGrpSpPr>
              <a:grpSpLocks/>
            </p:cNvGrpSpPr>
            <p:nvPr/>
          </p:nvGrpSpPr>
          <p:grpSpPr bwMode="auto">
            <a:xfrm>
              <a:off x="-427" y="1737"/>
              <a:ext cx="1217" cy="769"/>
              <a:chOff x="-427" y="1737"/>
              <a:chExt cx="1217" cy="769"/>
            </a:xfrm>
          </p:grpSpPr>
          <p:sp>
            <p:nvSpPr>
              <p:cNvPr id="35999"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6001" name="Group 31"/>
              <p:cNvGrpSpPr>
                <a:grpSpLocks/>
              </p:cNvGrpSpPr>
              <p:nvPr/>
            </p:nvGrpSpPr>
            <p:grpSpPr bwMode="auto">
              <a:xfrm>
                <a:off x="68" y="2192"/>
                <a:ext cx="387" cy="139"/>
                <a:chOff x="322" y="890"/>
                <a:chExt cx="872" cy="339"/>
              </a:xfrm>
            </p:grpSpPr>
            <p:sp>
              <p:nvSpPr>
                <p:cNvPr id="36007"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8"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9"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0"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1"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2"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6002"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03"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4" name="Freeform 40"/>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005"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6006"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5" name="Group 43"/>
          <p:cNvGrpSpPr>
            <a:grpSpLocks/>
          </p:cNvGrpSpPr>
          <p:nvPr/>
        </p:nvGrpSpPr>
        <p:grpSpPr bwMode="auto">
          <a:xfrm>
            <a:off x="3578225" y="1463675"/>
            <a:ext cx="850900" cy="527050"/>
            <a:chOff x="-490" y="1664"/>
            <a:chExt cx="1429" cy="842"/>
          </a:xfrm>
        </p:grpSpPr>
        <p:sp>
          <p:nvSpPr>
            <p:cNvPr id="35981"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82" name="Group 45"/>
            <p:cNvGrpSpPr>
              <a:grpSpLocks/>
            </p:cNvGrpSpPr>
            <p:nvPr/>
          </p:nvGrpSpPr>
          <p:grpSpPr bwMode="auto">
            <a:xfrm>
              <a:off x="-427" y="1737"/>
              <a:ext cx="1217" cy="769"/>
              <a:chOff x="-427" y="1737"/>
              <a:chExt cx="1217" cy="769"/>
            </a:xfrm>
          </p:grpSpPr>
          <p:sp>
            <p:nvSpPr>
              <p:cNvPr id="35983"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85" name="Group 48"/>
              <p:cNvGrpSpPr>
                <a:grpSpLocks/>
              </p:cNvGrpSpPr>
              <p:nvPr/>
            </p:nvGrpSpPr>
            <p:grpSpPr bwMode="auto">
              <a:xfrm>
                <a:off x="68" y="2192"/>
                <a:ext cx="387" cy="139"/>
                <a:chOff x="322" y="890"/>
                <a:chExt cx="872" cy="339"/>
              </a:xfrm>
            </p:grpSpPr>
            <p:sp>
              <p:nvSpPr>
                <p:cNvPr id="35991"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2"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3"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4"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5"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6"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86"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87"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8" name="Freeform 57"/>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89"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90"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6" name="Group 60"/>
          <p:cNvGrpSpPr>
            <a:grpSpLocks/>
          </p:cNvGrpSpPr>
          <p:nvPr/>
        </p:nvGrpSpPr>
        <p:grpSpPr bwMode="auto">
          <a:xfrm>
            <a:off x="2763838" y="2309813"/>
            <a:ext cx="850900" cy="527050"/>
            <a:chOff x="-490" y="1664"/>
            <a:chExt cx="1429" cy="842"/>
          </a:xfrm>
        </p:grpSpPr>
        <p:sp>
          <p:nvSpPr>
            <p:cNvPr id="35965"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66" name="Group 62"/>
            <p:cNvGrpSpPr>
              <a:grpSpLocks/>
            </p:cNvGrpSpPr>
            <p:nvPr/>
          </p:nvGrpSpPr>
          <p:grpSpPr bwMode="auto">
            <a:xfrm>
              <a:off x="-427" y="1737"/>
              <a:ext cx="1217" cy="769"/>
              <a:chOff x="-427" y="1737"/>
              <a:chExt cx="1217" cy="769"/>
            </a:xfrm>
          </p:grpSpPr>
          <p:sp>
            <p:nvSpPr>
              <p:cNvPr id="35967"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69" name="Group 65"/>
              <p:cNvGrpSpPr>
                <a:grpSpLocks/>
              </p:cNvGrpSpPr>
              <p:nvPr/>
            </p:nvGrpSpPr>
            <p:grpSpPr bwMode="auto">
              <a:xfrm>
                <a:off x="68" y="2192"/>
                <a:ext cx="387" cy="139"/>
                <a:chOff x="322" y="890"/>
                <a:chExt cx="872" cy="339"/>
              </a:xfrm>
            </p:grpSpPr>
            <p:sp>
              <p:nvSpPr>
                <p:cNvPr id="35975"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6"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7"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8"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9"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0"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70"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71"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2" name="Freeform 7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73"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74"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7" name="Group 77"/>
          <p:cNvGrpSpPr>
            <a:grpSpLocks/>
          </p:cNvGrpSpPr>
          <p:nvPr/>
        </p:nvGrpSpPr>
        <p:grpSpPr bwMode="auto">
          <a:xfrm>
            <a:off x="3630613" y="2319338"/>
            <a:ext cx="850900" cy="527050"/>
            <a:chOff x="-490" y="1664"/>
            <a:chExt cx="1429" cy="842"/>
          </a:xfrm>
        </p:grpSpPr>
        <p:sp>
          <p:nvSpPr>
            <p:cNvPr id="35949"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50" name="Group 79"/>
            <p:cNvGrpSpPr>
              <a:grpSpLocks/>
            </p:cNvGrpSpPr>
            <p:nvPr/>
          </p:nvGrpSpPr>
          <p:grpSpPr bwMode="auto">
            <a:xfrm>
              <a:off x="-427" y="1737"/>
              <a:ext cx="1217" cy="769"/>
              <a:chOff x="-427" y="1737"/>
              <a:chExt cx="1217" cy="769"/>
            </a:xfrm>
          </p:grpSpPr>
          <p:sp>
            <p:nvSpPr>
              <p:cNvPr id="35951"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53" name="Group 82"/>
              <p:cNvGrpSpPr>
                <a:grpSpLocks/>
              </p:cNvGrpSpPr>
              <p:nvPr/>
            </p:nvGrpSpPr>
            <p:grpSpPr bwMode="auto">
              <a:xfrm>
                <a:off x="68" y="2192"/>
                <a:ext cx="387" cy="139"/>
                <a:chOff x="322" y="890"/>
                <a:chExt cx="872" cy="339"/>
              </a:xfrm>
            </p:grpSpPr>
            <p:sp>
              <p:nvSpPr>
                <p:cNvPr id="35959"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0"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1"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2"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3"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54"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5"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6" name="Freeform 91"/>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57"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58"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58" name="Line 94"/>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59" name="Group 95"/>
          <p:cNvGrpSpPr>
            <a:grpSpLocks/>
          </p:cNvGrpSpPr>
          <p:nvPr/>
        </p:nvGrpSpPr>
        <p:grpSpPr bwMode="auto">
          <a:xfrm>
            <a:off x="4719638" y="1471613"/>
            <a:ext cx="850900" cy="527050"/>
            <a:chOff x="-490" y="1664"/>
            <a:chExt cx="1429" cy="842"/>
          </a:xfrm>
        </p:grpSpPr>
        <p:sp>
          <p:nvSpPr>
            <p:cNvPr id="35933"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34" name="Group 97"/>
            <p:cNvGrpSpPr>
              <a:grpSpLocks/>
            </p:cNvGrpSpPr>
            <p:nvPr/>
          </p:nvGrpSpPr>
          <p:grpSpPr bwMode="auto">
            <a:xfrm>
              <a:off x="-427" y="1737"/>
              <a:ext cx="1217" cy="769"/>
              <a:chOff x="-427" y="1737"/>
              <a:chExt cx="1217" cy="769"/>
            </a:xfrm>
          </p:grpSpPr>
          <p:sp>
            <p:nvSpPr>
              <p:cNvPr id="35935"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3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37" name="Group 100"/>
              <p:cNvGrpSpPr>
                <a:grpSpLocks/>
              </p:cNvGrpSpPr>
              <p:nvPr/>
            </p:nvGrpSpPr>
            <p:grpSpPr bwMode="auto">
              <a:xfrm>
                <a:off x="68" y="2192"/>
                <a:ext cx="387" cy="139"/>
                <a:chOff x="322" y="890"/>
                <a:chExt cx="872" cy="339"/>
              </a:xfrm>
            </p:grpSpPr>
            <p:sp>
              <p:nvSpPr>
                <p:cNvPr id="35943"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4"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5"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6"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7"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8"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38"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9"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0" name="Freeform 10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41"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42"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60" name="Text Box 112"/>
          <p:cNvSpPr txBox="1">
            <a:spLocks noChangeArrowheads="1"/>
          </p:cNvSpPr>
          <p:nvPr/>
        </p:nvSpPr>
        <p:spPr bwMode="auto">
          <a:xfrm>
            <a:off x="4330700" y="154146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969696"/>
                </a:solidFill>
                <a:latin typeface="Arial" panose="020B0604020202020204" pitchFamily="34" charset="0"/>
              </a:rPr>
              <a:t>…</a:t>
            </a:r>
          </a:p>
        </p:txBody>
      </p:sp>
      <p:sp>
        <p:nvSpPr>
          <p:cNvPr id="35861" name="Line 113"/>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2" name="Line 114"/>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3" name="Line 115"/>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4" name="Freeform 116"/>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5" name="Freeform 117"/>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6"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67" name="Text Box 45"/>
          <p:cNvSpPr txBox="1">
            <a:spLocks noChangeArrowheads="1"/>
          </p:cNvSpPr>
          <p:nvPr/>
        </p:nvSpPr>
        <p:spPr bwMode="auto">
          <a:xfrm>
            <a:off x="4940048" y="956688"/>
            <a:ext cx="2491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đầu cuối cáp</a:t>
            </a:r>
          </a:p>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5868" name="Freeform 120"/>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sz="2000">
              <a:cs typeface="Arial" panose="020B0604020202020204" pitchFamily="34" charset="0"/>
            </a:endParaRPr>
          </a:p>
        </p:txBody>
      </p:sp>
      <p:sp>
        <p:nvSpPr>
          <p:cNvPr id="35869" name="Freeform 121"/>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sz="2000">
              <a:cs typeface="Arial" panose="020B0604020202020204" pitchFamily="34" charset="0"/>
            </a:endParaRPr>
          </a:p>
        </p:txBody>
      </p:sp>
      <p:sp>
        <p:nvSpPr>
          <p:cNvPr id="35870" name="Line 122"/>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1"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2" name="Freeform 124"/>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3" name="Freeform 125"/>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4" name="Text Box 126"/>
          <p:cNvSpPr txBox="1">
            <a:spLocks noChangeArrowheads="1"/>
          </p:cNvSpPr>
          <p:nvPr/>
        </p:nvSpPr>
        <p:spPr bwMode="auto">
          <a:xfrm>
            <a:off x="5585166" y="2481459"/>
            <a:ext cx="950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CMTS</a:t>
            </a:r>
          </a:p>
        </p:txBody>
      </p:sp>
      <p:sp>
        <p:nvSpPr>
          <p:cNvPr id="35875"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876" name="Group 128"/>
          <p:cNvGrpSpPr>
            <a:grpSpLocks/>
          </p:cNvGrpSpPr>
          <p:nvPr/>
        </p:nvGrpSpPr>
        <p:grpSpPr bwMode="auto">
          <a:xfrm>
            <a:off x="5143500" y="2905125"/>
            <a:ext cx="2178050" cy="1147763"/>
            <a:chOff x="3240" y="1830"/>
            <a:chExt cx="1372" cy="723"/>
          </a:xfrm>
        </p:grpSpPr>
        <p:sp>
          <p:nvSpPr>
            <p:cNvPr id="35888" name="Freeform 129"/>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5889"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0"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1"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2"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3"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4"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95" name="Group 136"/>
            <p:cNvGrpSpPr>
              <a:grpSpLocks/>
            </p:cNvGrpSpPr>
            <p:nvPr/>
          </p:nvGrpSpPr>
          <p:grpSpPr bwMode="auto">
            <a:xfrm>
              <a:off x="3860" y="1969"/>
              <a:ext cx="335" cy="148"/>
              <a:chOff x="4650" y="1129"/>
              <a:chExt cx="246" cy="95"/>
            </a:xfrm>
          </p:grpSpPr>
          <p:sp>
            <p:nvSpPr>
              <p:cNvPr id="359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8" name="Group 140"/>
              <p:cNvGrpSpPr>
                <a:grpSpLocks/>
              </p:cNvGrpSpPr>
              <p:nvPr/>
            </p:nvGrpSpPr>
            <p:grpSpPr bwMode="auto">
              <a:xfrm>
                <a:off x="4699" y="1145"/>
                <a:ext cx="138" cy="29"/>
                <a:chOff x="2468" y="1332"/>
                <a:chExt cx="310" cy="60"/>
              </a:xfrm>
            </p:grpSpPr>
            <p:sp>
              <p:nvSpPr>
                <p:cNvPr id="3593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3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9"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30"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6" name="Group 145"/>
            <p:cNvGrpSpPr>
              <a:grpSpLocks/>
            </p:cNvGrpSpPr>
            <p:nvPr/>
          </p:nvGrpSpPr>
          <p:grpSpPr bwMode="auto">
            <a:xfrm>
              <a:off x="3922" y="2284"/>
              <a:ext cx="336" cy="154"/>
              <a:chOff x="4650" y="1129"/>
              <a:chExt cx="246" cy="95"/>
            </a:xfrm>
          </p:grpSpPr>
          <p:sp>
            <p:nvSpPr>
              <p:cNvPr id="359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0" name="Group 149"/>
              <p:cNvGrpSpPr>
                <a:grpSpLocks/>
              </p:cNvGrpSpPr>
              <p:nvPr/>
            </p:nvGrpSpPr>
            <p:grpSpPr bwMode="auto">
              <a:xfrm>
                <a:off x="4699" y="1145"/>
                <a:ext cx="138" cy="29"/>
                <a:chOff x="2468" y="1332"/>
                <a:chExt cx="310" cy="60"/>
              </a:xfrm>
            </p:grpSpPr>
            <p:sp>
              <p:nvSpPr>
                <p:cNvPr id="3592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2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1"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22"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7" name="Group 154"/>
            <p:cNvGrpSpPr>
              <a:grpSpLocks/>
            </p:cNvGrpSpPr>
            <p:nvPr/>
          </p:nvGrpSpPr>
          <p:grpSpPr bwMode="auto">
            <a:xfrm>
              <a:off x="3443" y="2054"/>
              <a:ext cx="335" cy="149"/>
              <a:chOff x="4650" y="1129"/>
              <a:chExt cx="246" cy="95"/>
            </a:xfrm>
          </p:grpSpPr>
          <p:sp>
            <p:nvSpPr>
              <p:cNvPr id="359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12" name="Group 158"/>
              <p:cNvGrpSpPr>
                <a:grpSpLocks/>
              </p:cNvGrpSpPr>
              <p:nvPr/>
            </p:nvGrpSpPr>
            <p:grpSpPr bwMode="auto">
              <a:xfrm>
                <a:off x="4699" y="1145"/>
                <a:ext cx="138" cy="29"/>
                <a:chOff x="2468" y="1332"/>
                <a:chExt cx="310" cy="60"/>
              </a:xfrm>
            </p:grpSpPr>
            <p:sp>
              <p:nvSpPr>
                <p:cNvPr id="3591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1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13"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14"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8" name="Group 163"/>
            <p:cNvGrpSpPr>
              <a:grpSpLocks/>
            </p:cNvGrpSpPr>
            <p:nvPr/>
          </p:nvGrpSpPr>
          <p:grpSpPr bwMode="auto">
            <a:xfrm>
              <a:off x="3452" y="2284"/>
              <a:ext cx="336" cy="148"/>
              <a:chOff x="4650" y="1129"/>
              <a:chExt cx="246" cy="95"/>
            </a:xfrm>
          </p:grpSpPr>
          <p:sp>
            <p:nvSpPr>
              <p:cNvPr id="359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04" name="Group 167"/>
              <p:cNvGrpSpPr>
                <a:grpSpLocks/>
              </p:cNvGrpSpPr>
              <p:nvPr/>
            </p:nvGrpSpPr>
            <p:grpSpPr bwMode="auto">
              <a:xfrm>
                <a:off x="4699" y="1145"/>
                <a:ext cx="138" cy="29"/>
                <a:chOff x="2468" y="1332"/>
                <a:chExt cx="310" cy="60"/>
              </a:xfrm>
            </p:grpSpPr>
            <p:sp>
              <p:nvSpPr>
                <p:cNvPr id="3590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0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05"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6"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99"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0"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5877" name="Freeform 174"/>
          <p:cNvSpPr>
            <a:spLocks/>
          </p:cNvSpPr>
          <p:nvPr/>
        </p:nvSpPr>
        <p:spPr bwMode="auto">
          <a:xfrm>
            <a:off x="6251575" y="2193925"/>
            <a:ext cx="206375" cy="927100"/>
          </a:xfrm>
          <a:custGeom>
            <a:avLst/>
            <a:gdLst>
              <a:gd name="T0" fmla="*/ 0 w 130"/>
              <a:gd name="T1" fmla="*/ 0 h 584"/>
              <a:gd name="T2" fmla="*/ 2147483646 w 130"/>
              <a:gd name="T3" fmla="*/ 0 h 584"/>
              <a:gd name="T4" fmla="*/ 2147483646 w 130"/>
              <a:gd name="T5" fmla="*/ 2147483646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nvGrpSpPr>
          <p:cNvPr id="28" name="Group 175"/>
          <p:cNvGrpSpPr>
            <a:grpSpLocks/>
          </p:cNvGrpSpPr>
          <p:nvPr/>
        </p:nvGrpSpPr>
        <p:grpSpPr bwMode="auto">
          <a:xfrm>
            <a:off x="6210300" y="2370138"/>
            <a:ext cx="2841625" cy="615950"/>
            <a:chOff x="3912" y="1493"/>
            <a:chExt cx="1790" cy="388"/>
          </a:xfrm>
        </p:grpSpPr>
        <p:sp>
          <p:nvSpPr>
            <p:cNvPr id="35886"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87" name="Text Box 177"/>
            <p:cNvSpPr txBox="1">
              <a:spLocks noChangeArrowheads="1"/>
            </p:cNvSpPr>
            <p:nvPr/>
          </p:nvSpPr>
          <p:spPr bwMode="auto">
            <a:xfrm>
              <a:off x="4232" y="1493"/>
              <a:ext cx="147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cable modem</a:t>
              </a:r>
            </a:p>
            <a:p>
              <a:pPr algn="r">
                <a:spcBef>
                  <a:spcPct val="0"/>
                </a:spcBef>
                <a:buClrTx/>
                <a:buSzTx/>
                <a:buFontTx/>
                <a:buNone/>
              </a:pPr>
              <a:r>
                <a:rPr lang="en-US" altLang="en-US" sz="2000" i="1">
                  <a:latin typeface="Arial" panose="020B0604020202020204" pitchFamily="34" charset="0"/>
                </a:rPr>
                <a:t>termination system</a:t>
              </a:r>
            </a:p>
          </p:txBody>
        </p:sp>
      </p:grpSp>
      <p:sp>
        <p:nvSpPr>
          <p:cNvPr id="35879" name="Rectangle 3"/>
          <p:cNvSpPr>
            <a:spLocks noChangeArrowheads="1"/>
          </p:cNvSpPr>
          <p:nvPr/>
        </p:nvSpPr>
        <p:spPr bwMode="auto">
          <a:xfrm>
            <a:off x="15875" y="3937000"/>
            <a:ext cx="91281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a:solidFill>
                  <a:srgbClr val="000099"/>
                </a:solidFill>
                <a:latin typeface="Arial" panose="020B0604020202020204" pitchFamily="34" charset="0"/>
              </a:rPr>
              <a:t>HFC: hybrid fiber coax</a:t>
            </a:r>
          </a:p>
          <a:p>
            <a:pPr lvl="1" algn="just" eaLnBrk="1" hangingPunct="1"/>
            <a:r>
              <a:rPr lang="en-US" altLang="en-US">
                <a:latin typeface="Arial" panose="020B0604020202020204" pitchFamily="34" charset="0"/>
                <a:ea typeface="ＭＳ Ｐゴシック" panose="020B0600070205080204" pitchFamily="34" charset="-128"/>
              </a:rPr>
              <a:t>Bất đồng bộ: tốc độ tải xuống lên đến 30Mbps,  tải lên với 2 Mbps</a:t>
            </a:r>
          </a:p>
          <a:p>
            <a:pPr algn="just" eaLnBrk="1" hangingPunct="1">
              <a:buSzPct val="75000"/>
            </a:pPr>
            <a:r>
              <a:rPr lang="en-US" altLang="en-US" sz="2400">
                <a:solidFill>
                  <a:srgbClr val="000099"/>
                </a:solidFill>
                <a:latin typeface="Arial" panose="020B0604020202020204" pitchFamily="34" charset="0"/>
              </a:rPr>
              <a:t>Mạng </a:t>
            </a:r>
            <a:r>
              <a:rPr lang="en-US" altLang="en-US" sz="2400">
                <a:latin typeface="Arial" panose="020B0604020202020204" pitchFamily="34" charset="0"/>
              </a:rPr>
              <a:t>cáp và sợi quang kết nối hộ gia đình đến bộ định tuyến của ISP (ISP router)</a:t>
            </a:r>
          </a:p>
          <a:p>
            <a:pPr lvl="1" algn="just" eaLnBrk="1" hangingPunct="1"/>
            <a:r>
              <a:rPr lang="en-US" altLang="en-US">
                <a:latin typeface="Arial" panose="020B0604020202020204" pitchFamily="34" charset="0"/>
                <a:ea typeface="ＭＳ Ｐゴシック" panose="020B0600070205080204" pitchFamily="34" charset="-128"/>
              </a:rPr>
              <a:t>Các hộ gia đình chia sẻ mạng truy nhập đến đầu cuối cáp</a:t>
            </a:r>
          </a:p>
          <a:p>
            <a:pPr lvl="1" algn="just" eaLnBrk="1" hangingPunct="1"/>
            <a:r>
              <a:rPr lang="en-US" altLang="en-US">
                <a:latin typeface="Arial" panose="020B0604020202020204" pitchFamily="34" charset="0"/>
                <a:ea typeface="ＭＳ Ｐゴシック" panose="020B0600070205080204" pitchFamily="34" charset="-128"/>
              </a:rPr>
              <a:t>Không giống DSL, có truy cập được dành riêng đến văn phòng trung tâm</a:t>
            </a:r>
          </a:p>
          <a:p>
            <a:pPr lvl="1" algn="just" eaLnBrk="1" hangingPunct="1">
              <a:buFont typeface="Wingdings" panose="05000000000000000000" pitchFamily="2" charset="2"/>
              <a:buNone/>
            </a:pPr>
            <a:endParaRPr lang="en-US" altLang="en-US" sz="2000">
              <a:latin typeface="Arial" panose="020B0604020202020204" pitchFamily="34" charset="0"/>
              <a:ea typeface="ＭＳ Ｐゴシック" panose="020B0600070205080204" pitchFamily="34" charset="-128"/>
            </a:endParaRPr>
          </a:p>
        </p:txBody>
      </p:sp>
      <p:sp>
        <p:nvSpPr>
          <p:cNvPr id="35880" name="Title 41"/>
          <p:cNvSpPr>
            <a:spLocks/>
          </p:cNvSpPr>
          <p:nvPr/>
        </p:nvSpPr>
        <p:spPr bwMode="auto">
          <a:xfrm>
            <a:off x="381000" y="239713"/>
            <a:ext cx="71358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pic>
        <p:nvPicPr>
          <p:cNvPr id="35881"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82" name="Group 181"/>
          <p:cNvGrpSpPr>
            <a:grpSpLocks/>
          </p:cNvGrpSpPr>
          <p:nvPr/>
        </p:nvGrpSpPr>
        <p:grpSpPr bwMode="auto">
          <a:xfrm>
            <a:off x="560388" y="1928813"/>
            <a:ext cx="609600" cy="609600"/>
            <a:chOff x="-44" y="1473"/>
            <a:chExt cx="981" cy="1105"/>
          </a:xfrm>
        </p:grpSpPr>
        <p:pic>
          <p:nvPicPr>
            <p:cNvPr id="35884"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5" name="Freeform 18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58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D6A7955-869D-4222-A8CC-AC4BF3F26714}" type="slidenum">
              <a:rPr lang="en-US" altLang="en-US" sz="1200">
                <a:latin typeface="Arial" panose="020B0604020202020204" pitchFamily="34" charset="0"/>
              </a:rPr>
              <a:pPr>
                <a:lnSpc>
                  <a:spcPct val="100000"/>
                </a:lnSpc>
                <a:spcBef>
                  <a:spcPct val="0"/>
                </a:spcBef>
                <a:buClrTx/>
                <a:buSzTx/>
                <a:buFontTx/>
                <a:buNone/>
              </a:pPr>
              <a:t>15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6867" name="Title 41"/>
          <p:cNvSpPr>
            <a:spLocks/>
          </p:cNvSpPr>
          <p:nvPr/>
        </p:nvSpPr>
        <p:spPr bwMode="auto">
          <a:xfrm>
            <a:off x="381000" y="239713"/>
            <a:ext cx="65627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gia đình</a:t>
            </a:r>
          </a:p>
        </p:txBody>
      </p:sp>
      <p:pic>
        <p:nvPicPr>
          <p:cNvPr id="36868"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99"/>
          <p:cNvSpPr>
            <a:spLocks noChangeArrowheads="1"/>
          </p:cNvSpPr>
          <p:nvPr/>
        </p:nvSpPr>
        <p:spPr bwMode="auto">
          <a:xfrm>
            <a:off x="754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1289" name="Text Box 26"/>
          <p:cNvSpPr txBox="1">
            <a:spLocks noChangeArrowheads="1"/>
          </p:cNvSpPr>
          <p:nvPr/>
        </p:nvSpPr>
        <p:spPr bwMode="auto">
          <a:xfrm>
            <a:off x="5905500" y="3178175"/>
            <a:ext cx="323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Đến/từ thiết bị đầu cuối hoặc văn phòng trung tâm</a:t>
            </a:r>
          </a:p>
        </p:txBody>
      </p:sp>
      <p:sp>
        <p:nvSpPr>
          <p:cNvPr id="36871" name="Rectangle 87"/>
          <p:cNvSpPr>
            <a:spLocks noChangeArrowheads="1"/>
          </p:cNvSpPr>
          <p:nvPr/>
        </p:nvSpPr>
        <p:spPr bwMode="auto">
          <a:xfrm>
            <a:off x="1189038" y="1912938"/>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872" name="Group 105"/>
          <p:cNvGrpSpPr>
            <a:grpSpLocks/>
          </p:cNvGrpSpPr>
          <p:nvPr/>
        </p:nvGrpSpPr>
        <p:grpSpPr bwMode="auto">
          <a:xfrm>
            <a:off x="4287838" y="3252788"/>
            <a:ext cx="3000375" cy="361950"/>
            <a:chOff x="2434" y="2109"/>
            <a:chExt cx="1890" cy="228"/>
          </a:xfrm>
        </p:grpSpPr>
        <p:grpSp>
          <p:nvGrpSpPr>
            <p:cNvPr id="36939" name="Group 91"/>
            <p:cNvGrpSpPr>
              <a:grpSpLocks/>
            </p:cNvGrpSpPr>
            <p:nvPr/>
          </p:nvGrpSpPr>
          <p:grpSpPr bwMode="auto">
            <a:xfrm>
              <a:off x="2722" y="2109"/>
              <a:ext cx="642" cy="228"/>
              <a:chOff x="322" y="890"/>
              <a:chExt cx="872" cy="339"/>
            </a:xfrm>
          </p:grpSpPr>
          <p:sp>
            <p:nvSpPr>
              <p:cNvPr id="36942"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3"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4"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5"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6"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7"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6940"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41"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73" name="Group 107"/>
          <p:cNvGrpSpPr>
            <a:grpSpLocks/>
          </p:cNvGrpSpPr>
          <p:nvPr/>
        </p:nvGrpSpPr>
        <p:grpSpPr bwMode="auto">
          <a:xfrm>
            <a:off x="3273425" y="3227388"/>
            <a:ext cx="1065213" cy="455612"/>
            <a:chOff x="2356" y="1300"/>
            <a:chExt cx="555" cy="194"/>
          </a:xfrm>
        </p:grpSpPr>
        <p:sp>
          <p:nvSpPr>
            <p:cNvPr id="36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6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934" name="Group 111"/>
            <p:cNvGrpSpPr>
              <a:grpSpLocks/>
            </p:cNvGrpSpPr>
            <p:nvPr/>
          </p:nvGrpSpPr>
          <p:grpSpPr bwMode="auto">
            <a:xfrm>
              <a:off x="2468" y="1332"/>
              <a:ext cx="310" cy="60"/>
              <a:chOff x="2468" y="1332"/>
              <a:chExt cx="310" cy="60"/>
            </a:xfrm>
          </p:grpSpPr>
          <p:sp>
            <p:nvSpPr>
              <p:cNvPr id="36937"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938"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6935"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36"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6874" name="Line 116"/>
          <p:cNvSpPr>
            <a:spLocks noChangeShapeType="1"/>
          </p:cNvSpPr>
          <p:nvPr/>
        </p:nvSpPr>
        <p:spPr bwMode="auto">
          <a:xfrm flipH="1">
            <a:off x="2435225"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6875" name="Group 119"/>
          <p:cNvGrpSpPr>
            <a:grpSpLocks/>
          </p:cNvGrpSpPr>
          <p:nvPr/>
        </p:nvGrpSpPr>
        <p:grpSpPr bwMode="auto">
          <a:xfrm>
            <a:off x="1814513" y="2884488"/>
            <a:ext cx="1068387" cy="820737"/>
            <a:chOff x="2967" y="478"/>
            <a:chExt cx="788" cy="625"/>
          </a:xfrm>
        </p:grpSpPr>
        <p:pic>
          <p:nvPicPr>
            <p:cNvPr id="36929"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30"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6"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7" name="Group 138"/>
          <p:cNvGrpSpPr>
            <a:grpSpLocks/>
          </p:cNvGrpSpPr>
          <p:nvPr/>
        </p:nvGrpSpPr>
        <p:grpSpPr bwMode="auto">
          <a:xfrm>
            <a:off x="4657727" y="3703641"/>
            <a:ext cx="1617663" cy="1568451"/>
            <a:chOff x="2934" y="2333"/>
            <a:chExt cx="1019" cy="988"/>
          </a:xfrm>
        </p:grpSpPr>
        <p:sp>
          <p:nvSpPr>
            <p:cNvPr id="36927" name="Text Box 39"/>
            <p:cNvSpPr txBox="1">
              <a:spLocks noChangeArrowheads="1"/>
            </p:cNvSpPr>
            <p:nvPr/>
          </p:nvSpPr>
          <p:spPr bwMode="auto">
            <a:xfrm>
              <a:off x="2934" y="2953"/>
              <a:ext cx="10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t>
              </a:r>
              <a:r>
                <a:rPr lang="en-US" altLang="en-US" sz="2000" smtClean="0">
                  <a:latin typeface="Arial" panose="020B0604020202020204" pitchFamily="34" charset="0"/>
                </a:rPr>
                <a:t>able </a:t>
              </a:r>
              <a:r>
                <a:rPr lang="en-US" altLang="en-US" sz="2000">
                  <a:latin typeface="Arial" panose="020B0604020202020204" pitchFamily="34" charset="0"/>
                </a:rPr>
                <a:t>or DSL modem</a:t>
              </a:r>
            </a:p>
          </p:txBody>
        </p:sp>
        <p:sp>
          <p:nvSpPr>
            <p:cNvPr id="36928"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8" name="Group 139"/>
          <p:cNvGrpSpPr>
            <a:grpSpLocks/>
          </p:cNvGrpSpPr>
          <p:nvPr/>
        </p:nvGrpSpPr>
        <p:grpSpPr bwMode="auto">
          <a:xfrm>
            <a:off x="3703638" y="3695702"/>
            <a:ext cx="2593975" cy="1943101"/>
            <a:chOff x="2333" y="2328"/>
            <a:chExt cx="1634" cy="1224"/>
          </a:xfrm>
        </p:grpSpPr>
        <p:sp>
          <p:nvSpPr>
            <p:cNvPr id="36925" name="Text Box 39"/>
            <p:cNvSpPr txBox="1">
              <a:spLocks noChangeArrowheads="1"/>
            </p:cNvSpPr>
            <p:nvPr/>
          </p:nvSpPr>
          <p:spPr bwMode="auto">
            <a:xfrm>
              <a:off x="2333" y="3339"/>
              <a:ext cx="16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R</a:t>
              </a:r>
              <a:r>
                <a:rPr lang="en-US" altLang="en-US" sz="2000" smtClean="0">
                  <a:latin typeface="Arial" panose="020B0604020202020204" pitchFamily="34" charset="0"/>
                </a:rPr>
                <a:t>outer</a:t>
              </a:r>
              <a:r>
                <a:rPr lang="en-US" altLang="en-US" sz="2000">
                  <a:latin typeface="Arial" panose="020B0604020202020204" pitchFamily="34" charset="0"/>
                </a:rPr>
                <a:t>, </a:t>
              </a:r>
              <a:r>
                <a:rPr lang="en-US" altLang="en-US" sz="2000" smtClean="0">
                  <a:latin typeface="Arial" panose="020B0604020202020204" pitchFamily="34" charset="0"/>
                </a:rPr>
                <a:t>Firewall</a:t>
              </a:r>
              <a:r>
                <a:rPr lang="en-US" altLang="en-US" sz="2000">
                  <a:latin typeface="Arial" panose="020B0604020202020204" pitchFamily="34" charset="0"/>
                </a:rPr>
                <a:t>, NAT</a:t>
              </a:r>
            </a:p>
          </p:txBody>
        </p:sp>
        <p:sp>
          <p:nvSpPr>
            <p:cNvPr id="36926"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9" name="Group 141"/>
          <p:cNvGrpSpPr>
            <a:grpSpLocks/>
          </p:cNvGrpSpPr>
          <p:nvPr/>
        </p:nvGrpSpPr>
        <p:grpSpPr bwMode="auto">
          <a:xfrm>
            <a:off x="2717802" y="4576763"/>
            <a:ext cx="1906588" cy="1854782"/>
            <a:chOff x="1503" y="2532"/>
            <a:chExt cx="1201" cy="1612"/>
          </a:xfrm>
        </p:grpSpPr>
        <p:sp>
          <p:nvSpPr>
            <p:cNvPr id="36923"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4" name="Text Box 39"/>
            <p:cNvSpPr txBox="1">
              <a:spLocks noChangeArrowheads="1"/>
            </p:cNvSpPr>
            <p:nvPr/>
          </p:nvSpPr>
          <p:spPr bwMode="auto">
            <a:xfrm>
              <a:off x="1503" y="3636"/>
              <a:ext cx="1201"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W</a:t>
              </a:r>
              <a:r>
                <a:rPr lang="en-US" altLang="en-US" sz="2000" smtClean="0">
                  <a:latin typeface="Arial" panose="020B0604020202020204" pitchFamily="34" charset="0"/>
                </a:rPr>
                <a:t>ired </a:t>
              </a:r>
              <a:r>
                <a:rPr lang="en-US" altLang="en-US" sz="2000">
                  <a:latin typeface="Arial" panose="020B0604020202020204" pitchFamily="34" charset="0"/>
                </a:rPr>
                <a:t>Ethernet (100 Mbps)</a:t>
              </a:r>
            </a:p>
          </p:txBody>
        </p:sp>
      </p:grpSp>
      <p:grpSp>
        <p:nvGrpSpPr>
          <p:cNvPr id="10" name="Group 140"/>
          <p:cNvGrpSpPr>
            <a:grpSpLocks/>
          </p:cNvGrpSpPr>
          <p:nvPr/>
        </p:nvGrpSpPr>
        <p:grpSpPr bwMode="auto">
          <a:xfrm>
            <a:off x="1108075" y="3725860"/>
            <a:ext cx="2019299" cy="2124073"/>
            <a:chOff x="698" y="2347"/>
            <a:chExt cx="1272" cy="1338"/>
          </a:xfrm>
        </p:grpSpPr>
        <p:sp>
          <p:nvSpPr>
            <p:cNvPr id="36921"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2" name="Text Box 39"/>
            <p:cNvSpPr txBox="1">
              <a:spLocks noChangeArrowheads="1"/>
            </p:cNvSpPr>
            <p:nvPr/>
          </p:nvSpPr>
          <p:spPr bwMode="auto">
            <a:xfrm>
              <a:off x="698" y="3317"/>
              <a:ext cx="12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W</a:t>
              </a:r>
              <a:r>
                <a:rPr lang="en-US" altLang="en-US" sz="2000" smtClean="0">
                  <a:latin typeface="Arial" panose="020B0604020202020204" pitchFamily="34" charset="0"/>
                </a:rPr>
                <a:t>ireless </a:t>
              </a:r>
              <a:r>
                <a:rPr lang="en-US" altLang="en-US" sz="2000">
                  <a:latin typeface="Arial" panose="020B0604020202020204" pitchFamily="34" charset="0"/>
                </a:rPr>
                <a:t>access </a:t>
              </a:r>
              <a:r>
                <a:rPr lang="en-US" altLang="en-US" sz="2000" smtClean="0">
                  <a:latin typeface="Arial" panose="020B0604020202020204" pitchFamily="34" charset="0"/>
                </a:rPr>
                <a:t>point </a:t>
              </a:r>
              <a:r>
                <a:rPr lang="en-US" altLang="en-US" sz="2000">
                  <a:latin typeface="Arial" panose="020B0604020202020204" pitchFamily="34" charset="0"/>
                </a:rPr>
                <a:t>(54 Mbps)</a:t>
              </a:r>
            </a:p>
          </p:txBody>
        </p:sp>
      </p:grpSp>
      <p:sp>
        <p:nvSpPr>
          <p:cNvPr id="11406" name="Text Box 142"/>
          <p:cNvSpPr txBox="1">
            <a:spLocks noChangeArrowheads="1"/>
          </p:cNvSpPr>
          <p:nvPr/>
        </p:nvSpPr>
        <p:spPr bwMode="auto">
          <a:xfrm>
            <a:off x="1022350" y="1087438"/>
            <a:ext cx="1368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Thiết bị</a:t>
            </a:r>
          </a:p>
          <a:p>
            <a:pPr algn="ctr">
              <a:lnSpc>
                <a:spcPct val="100000"/>
              </a:lnSpc>
              <a:spcBef>
                <a:spcPct val="0"/>
              </a:spcBef>
              <a:buClrTx/>
              <a:buSzTx/>
              <a:buFontTx/>
              <a:buNone/>
            </a:pPr>
            <a:r>
              <a:rPr lang="en-US" altLang="en-US" sz="2000">
                <a:latin typeface="Arial" panose="020B0604020202020204" pitchFamily="34" charset="0"/>
              </a:rPr>
              <a:t>không dây</a:t>
            </a:r>
          </a:p>
        </p:txBody>
      </p:sp>
      <p:grpSp>
        <p:nvGrpSpPr>
          <p:cNvPr id="36882" name="Group 143"/>
          <p:cNvGrpSpPr>
            <a:grpSpLocks/>
          </p:cNvGrpSpPr>
          <p:nvPr/>
        </p:nvGrpSpPr>
        <p:grpSpPr bwMode="auto">
          <a:xfrm>
            <a:off x="1384300" y="1954213"/>
            <a:ext cx="733425" cy="758825"/>
            <a:chOff x="2751" y="1851"/>
            <a:chExt cx="462" cy="478"/>
          </a:xfrm>
        </p:grpSpPr>
        <p:pic>
          <p:nvPicPr>
            <p:cNvPr id="36919"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0"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83" name="Line 146"/>
          <p:cNvSpPr>
            <a:spLocks noChangeShapeType="1"/>
          </p:cNvSpPr>
          <p:nvPr/>
        </p:nvSpPr>
        <p:spPr bwMode="auto">
          <a:xfrm>
            <a:off x="3679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2" name="Group 150"/>
          <p:cNvGrpSpPr>
            <a:grpSpLocks/>
          </p:cNvGrpSpPr>
          <p:nvPr/>
        </p:nvGrpSpPr>
        <p:grpSpPr bwMode="auto">
          <a:xfrm>
            <a:off x="-4763" y="3532189"/>
            <a:ext cx="2270126" cy="1328738"/>
            <a:chOff x="-3" y="2225"/>
            <a:chExt cx="1430" cy="837"/>
          </a:xfrm>
        </p:grpSpPr>
        <p:sp>
          <p:nvSpPr>
            <p:cNvPr id="36917" name="Text Box 148"/>
            <p:cNvSpPr txBox="1">
              <a:spLocks noChangeArrowheads="1"/>
            </p:cNvSpPr>
            <p:nvPr/>
          </p:nvSpPr>
          <p:spPr bwMode="auto">
            <a:xfrm>
              <a:off x="-3" y="2509"/>
              <a:ext cx="143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Thường được </a:t>
              </a:r>
              <a:r>
                <a:rPr lang="en-US" altLang="en-US" sz="2000" smtClean="0">
                  <a:latin typeface="Arial" panose="020B0604020202020204" pitchFamily="34" charset="0"/>
                </a:rPr>
                <a:t>tích </a:t>
              </a:r>
              <a:r>
                <a:rPr lang="en-US" altLang="en-US" sz="2000">
                  <a:latin typeface="Arial" panose="020B0604020202020204" pitchFamily="34" charset="0"/>
                </a:rPr>
                <a:t>hợp </a:t>
              </a:r>
              <a:r>
                <a:rPr lang="en-US" altLang="en-US" sz="2000" smtClean="0">
                  <a:latin typeface="Arial" panose="020B0604020202020204" pitchFamily="34" charset="0"/>
                </a:rPr>
                <a:t>trong </a:t>
              </a:r>
              <a:r>
                <a:rPr lang="en-US" altLang="en-US" sz="2000">
                  <a:latin typeface="Arial" panose="020B0604020202020204" pitchFamily="34" charset="0"/>
                </a:rPr>
                <a:t>một thiết bị </a:t>
              </a:r>
              <a:r>
                <a:rPr lang="en-US" altLang="en-US" sz="2000" smtClean="0">
                  <a:latin typeface="Arial" panose="020B0604020202020204" pitchFamily="34" charset="0"/>
                </a:rPr>
                <a:t>duy </a:t>
              </a:r>
              <a:r>
                <a:rPr lang="en-US" altLang="en-US" sz="2000">
                  <a:latin typeface="Arial" panose="020B0604020202020204" pitchFamily="34" charset="0"/>
                </a:rPr>
                <a:t>nhất</a:t>
              </a:r>
            </a:p>
          </p:txBody>
        </p:sp>
        <p:sp>
          <p:nvSpPr>
            <p:cNvPr id="36918"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86" name="Group 151"/>
          <p:cNvGrpSpPr>
            <a:grpSpLocks/>
          </p:cNvGrpSpPr>
          <p:nvPr/>
        </p:nvGrpSpPr>
        <p:grpSpPr bwMode="auto">
          <a:xfrm>
            <a:off x="2379663" y="1566863"/>
            <a:ext cx="954087" cy="1027112"/>
            <a:chOff x="877" y="1008"/>
            <a:chExt cx="2747" cy="2591"/>
          </a:xfrm>
        </p:grpSpPr>
        <p:pic>
          <p:nvPicPr>
            <p:cNvPr id="36894"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6"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36897"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8"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99"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0"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1"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2"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3" name="Freeform 161"/>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04" name="Group 162"/>
            <p:cNvGrpSpPr>
              <a:grpSpLocks/>
            </p:cNvGrpSpPr>
            <p:nvPr/>
          </p:nvGrpSpPr>
          <p:grpSpPr bwMode="auto">
            <a:xfrm>
              <a:off x="1709" y="3008"/>
              <a:ext cx="507" cy="234"/>
              <a:chOff x="1740" y="2642"/>
              <a:chExt cx="752" cy="327"/>
            </a:xfrm>
          </p:grpSpPr>
          <p:sp>
            <p:nvSpPr>
              <p:cNvPr id="36911"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2"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3"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4"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5"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6"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36905"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6"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7"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8"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9"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0"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36887" name="Group 175"/>
          <p:cNvGrpSpPr>
            <a:grpSpLocks/>
          </p:cNvGrpSpPr>
          <p:nvPr/>
        </p:nvGrpSpPr>
        <p:grpSpPr bwMode="auto">
          <a:xfrm>
            <a:off x="3149600" y="2032000"/>
            <a:ext cx="1123950" cy="862013"/>
            <a:chOff x="-44" y="1473"/>
            <a:chExt cx="981" cy="1105"/>
          </a:xfrm>
        </p:grpSpPr>
        <p:pic>
          <p:nvPicPr>
            <p:cNvPr id="36892"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Freeform 17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6888" name="Group 178"/>
          <p:cNvGrpSpPr>
            <a:grpSpLocks/>
          </p:cNvGrpSpPr>
          <p:nvPr/>
        </p:nvGrpSpPr>
        <p:grpSpPr bwMode="auto">
          <a:xfrm>
            <a:off x="3090863" y="3838575"/>
            <a:ext cx="849312" cy="712788"/>
            <a:chOff x="-44" y="1473"/>
            <a:chExt cx="981" cy="1105"/>
          </a:xfrm>
        </p:grpSpPr>
        <p:pic>
          <p:nvPicPr>
            <p:cNvPr id="36890"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1" name="Freeform 18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6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4D4E0-245B-4203-BFB1-3BA872188258}" type="slidenum">
              <a:rPr lang="en-US" altLang="en-US" sz="1200">
                <a:latin typeface="Arial" panose="020B0604020202020204" pitchFamily="34" charset="0"/>
              </a:rPr>
              <a:pPr>
                <a:lnSpc>
                  <a:spcPct val="100000"/>
                </a:lnSpc>
                <a:spcBef>
                  <a:spcPct val="0"/>
                </a:spcBef>
                <a:buClrTx/>
                <a:buSzTx/>
                <a:buFontTx/>
                <a:buNone/>
              </a:pPr>
              <a:t>16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8915" name="Title 50"/>
          <p:cNvSpPr>
            <a:spLocks noGrp="1"/>
          </p:cNvSpPr>
          <p:nvPr>
            <p:ph type="title" idx="4294967295"/>
          </p:nvPr>
        </p:nvSpPr>
        <p:spPr>
          <a:xfrm>
            <a:off x="290513" y="198438"/>
            <a:ext cx="8853487"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Mạng truy cập doanh nghiệp (Enterprise) (Ethernet)</a:t>
            </a:r>
          </a:p>
        </p:txBody>
      </p:sp>
      <p:sp>
        <p:nvSpPr>
          <p:cNvPr id="38916" name="Content Placeholder 52"/>
          <p:cNvSpPr>
            <a:spLocks noGrp="1"/>
          </p:cNvSpPr>
          <p:nvPr>
            <p:ph idx="4294967295"/>
          </p:nvPr>
        </p:nvSpPr>
        <p:spPr>
          <a:xfrm>
            <a:off x="455613" y="4783138"/>
            <a:ext cx="8043862" cy="1599332"/>
          </a:xfrm>
        </p:spPr>
        <p:txBody>
          <a:bodyPr/>
          <a:lstStyle/>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Thường được sử dụng trong công ty, trường đại học…</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Tốc độ truyền 10 Mbps, 100Mbps, 1Gbps, 10Gbps</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Ngày nay, các hệ thống đầu cuối thường kết nối đến thiết bị chuyển mạch Ethernet (Ethernet switch)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8917"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8"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9"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0" name="Group 51"/>
          <p:cNvGrpSpPr>
            <a:grpSpLocks/>
          </p:cNvGrpSpPr>
          <p:nvPr/>
        </p:nvGrpSpPr>
        <p:grpSpPr bwMode="auto">
          <a:xfrm>
            <a:off x="2016125" y="2873375"/>
            <a:ext cx="1052513" cy="355600"/>
            <a:chOff x="4410" y="1365"/>
            <a:chExt cx="663" cy="224"/>
          </a:xfrm>
        </p:grpSpPr>
        <p:sp>
          <p:nvSpPr>
            <p:cNvPr id="39108"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09"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10"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9111"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9112"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21"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2"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3" name="Group 62"/>
          <p:cNvGrpSpPr>
            <a:grpSpLocks/>
          </p:cNvGrpSpPr>
          <p:nvPr/>
        </p:nvGrpSpPr>
        <p:grpSpPr bwMode="auto">
          <a:xfrm>
            <a:off x="2089150" y="1876425"/>
            <a:ext cx="873125" cy="627063"/>
            <a:chOff x="2967" y="478"/>
            <a:chExt cx="788" cy="625"/>
          </a:xfrm>
        </p:grpSpPr>
        <p:pic>
          <p:nvPicPr>
            <p:cNvPr id="39106"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07"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4" name="Group 65"/>
          <p:cNvGrpSpPr>
            <a:grpSpLocks/>
          </p:cNvGrpSpPr>
          <p:nvPr/>
        </p:nvGrpSpPr>
        <p:grpSpPr bwMode="auto">
          <a:xfrm>
            <a:off x="2746375" y="1231900"/>
            <a:ext cx="622300" cy="706438"/>
            <a:chOff x="877" y="1008"/>
            <a:chExt cx="2747" cy="2591"/>
          </a:xfrm>
        </p:grpSpPr>
        <p:pic>
          <p:nvPicPr>
            <p:cNvPr id="39083"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84"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5"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86"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7"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8"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9"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0"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1"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2" name="Freeform 75"/>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93" name="Group 76"/>
            <p:cNvGrpSpPr>
              <a:grpSpLocks/>
            </p:cNvGrpSpPr>
            <p:nvPr/>
          </p:nvGrpSpPr>
          <p:grpSpPr bwMode="auto">
            <a:xfrm>
              <a:off x="1709" y="3008"/>
              <a:ext cx="507" cy="234"/>
              <a:chOff x="1740" y="2642"/>
              <a:chExt cx="752" cy="327"/>
            </a:xfrm>
          </p:grpSpPr>
          <p:sp>
            <p:nvSpPr>
              <p:cNvPr id="39100"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1"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2"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3"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4"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5"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94"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5"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6"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7"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8"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9"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5" name="Group 89"/>
          <p:cNvGrpSpPr>
            <a:grpSpLocks/>
          </p:cNvGrpSpPr>
          <p:nvPr/>
        </p:nvGrpSpPr>
        <p:grpSpPr bwMode="auto">
          <a:xfrm>
            <a:off x="1216025" y="1511300"/>
            <a:ext cx="566738" cy="625475"/>
            <a:chOff x="877" y="1008"/>
            <a:chExt cx="2747" cy="2591"/>
          </a:xfrm>
        </p:grpSpPr>
        <p:pic>
          <p:nvPicPr>
            <p:cNvPr id="39060"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61"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2"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63"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4"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5"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6"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7"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8"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9" name="Freeform 99"/>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70" name="Group 100"/>
            <p:cNvGrpSpPr>
              <a:grpSpLocks/>
            </p:cNvGrpSpPr>
            <p:nvPr/>
          </p:nvGrpSpPr>
          <p:grpSpPr bwMode="auto">
            <a:xfrm>
              <a:off x="1709" y="3008"/>
              <a:ext cx="507" cy="234"/>
              <a:chOff x="1740" y="2642"/>
              <a:chExt cx="752" cy="327"/>
            </a:xfrm>
          </p:grpSpPr>
          <p:sp>
            <p:nvSpPr>
              <p:cNvPr id="39077"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8"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9"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0"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1"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2"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71"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2"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3"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4"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5"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6"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6" name="Group 113"/>
          <p:cNvGrpSpPr>
            <a:grpSpLocks/>
          </p:cNvGrpSpPr>
          <p:nvPr/>
        </p:nvGrpSpPr>
        <p:grpSpPr bwMode="auto">
          <a:xfrm>
            <a:off x="1963738" y="1203325"/>
            <a:ext cx="635000" cy="615950"/>
            <a:chOff x="877" y="1008"/>
            <a:chExt cx="2747" cy="2591"/>
          </a:xfrm>
        </p:grpSpPr>
        <p:pic>
          <p:nvPicPr>
            <p:cNvPr id="39037"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38"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39"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40"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1"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2"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3"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4"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5"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6" name="Freeform 123"/>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47" name="Group 124"/>
            <p:cNvGrpSpPr>
              <a:grpSpLocks/>
            </p:cNvGrpSpPr>
            <p:nvPr/>
          </p:nvGrpSpPr>
          <p:grpSpPr bwMode="auto">
            <a:xfrm>
              <a:off x="1709" y="3008"/>
              <a:ext cx="507" cy="234"/>
              <a:chOff x="1740" y="2642"/>
              <a:chExt cx="752" cy="327"/>
            </a:xfrm>
          </p:grpSpPr>
          <p:sp>
            <p:nvSpPr>
              <p:cNvPr id="39054"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5"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6"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7"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8"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9"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48"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9"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0"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1"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2"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3"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7" name="Group 296"/>
          <p:cNvGrpSpPr>
            <a:grpSpLocks/>
          </p:cNvGrpSpPr>
          <p:nvPr/>
        </p:nvGrpSpPr>
        <p:grpSpPr bwMode="auto">
          <a:xfrm>
            <a:off x="4429125" y="1851025"/>
            <a:ext cx="1166813" cy="479425"/>
            <a:chOff x="2356" y="1300"/>
            <a:chExt cx="555" cy="194"/>
          </a:xfrm>
        </p:grpSpPr>
        <p:sp>
          <p:nvSpPr>
            <p:cNvPr id="39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32" name="Group 300"/>
            <p:cNvGrpSpPr>
              <a:grpSpLocks/>
            </p:cNvGrpSpPr>
            <p:nvPr/>
          </p:nvGrpSpPr>
          <p:grpSpPr bwMode="auto">
            <a:xfrm>
              <a:off x="2468" y="1332"/>
              <a:ext cx="310" cy="60"/>
              <a:chOff x="2468" y="1332"/>
              <a:chExt cx="310" cy="60"/>
            </a:xfrm>
          </p:grpSpPr>
          <p:sp>
            <p:nvSpPr>
              <p:cNvPr id="39035"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036"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033"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034"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8928"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9"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0"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31" name="Group 230"/>
          <p:cNvGrpSpPr>
            <a:grpSpLocks/>
          </p:cNvGrpSpPr>
          <p:nvPr/>
        </p:nvGrpSpPr>
        <p:grpSpPr bwMode="auto">
          <a:xfrm>
            <a:off x="4432300" y="3616325"/>
            <a:ext cx="365125" cy="766763"/>
            <a:chOff x="4140" y="429"/>
            <a:chExt cx="1425" cy="2396"/>
          </a:xfrm>
        </p:grpSpPr>
        <p:sp>
          <p:nvSpPr>
            <p:cNvPr id="38997" name="Freeform 23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98"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9" name="Freeform 23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0" name="Freeform 23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1"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2" name="Group 236"/>
            <p:cNvGrpSpPr>
              <a:grpSpLocks/>
            </p:cNvGrpSpPr>
            <p:nvPr/>
          </p:nvGrpSpPr>
          <p:grpSpPr bwMode="auto">
            <a:xfrm>
              <a:off x="4749" y="668"/>
              <a:ext cx="581" cy="145"/>
              <a:chOff x="614" y="2568"/>
              <a:chExt cx="725" cy="139"/>
            </a:xfrm>
          </p:grpSpPr>
          <p:sp>
            <p:nvSpPr>
              <p:cNvPr id="39027"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8"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3"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4" name="Group 240"/>
            <p:cNvGrpSpPr>
              <a:grpSpLocks/>
            </p:cNvGrpSpPr>
            <p:nvPr/>
          </p:nvGrpSpPr>
          <p:grpSpPr bwMode="auto">
            <a:xfrm>
              <a:off x="4747" y="994"/>
              <a:ext cx="581" cy="134"/>
              <a:chOff x="614" y="2568"/>
              <a:chExt cx="725" cy="139"/>
            </a:xfrm>
          </p:grpSpPr>
          <p:sp>
            <p:nvSpPr>
              <p:cNvPr id="39025"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6"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5"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06"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7" name="Group 245"/>
            <p:cNvGrpSpPr>
              <a:grpSpLocks/>
            </p:cNvGrpSpPr>
            <p:nvPr/>
          </p:nvGrpSpPr>
          <p:grpSpPr bwMode="auto">
            <a:xfrm>
              <a:off x="4735" y="1627"/>
              <a:ext cx="582" cy="151"/>
              <a:chOff x="614" y="2568"/>
              <a:chExt cx="725" cy="139"/>
            </a:xfrm>
          </p:grpSpPr>
          <p:sp>
            <p:nvSpPr>
              <p:cNvPr id="39023"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4"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8" name="Freeform 24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09" name="Group 249"/>
            <p:cNvGrpSpPr>
              <a:grpSpLocks/>
            </p:cNvGrpSpPr>
            <p:nvPr/>
          </p:nvGrpSpPr>
          <p:grpSpPr bwMode="auto">
            <a:xfrm>
              <a:off x="4739" y="1327"/>
              <a:ext cx="582" cy="139"/>
              <a:chOff x="614" y="2568"/>
              <a:chExt cx="725" cy="139"/>
            </a:xfrm>
          </p:grpSpPr>
          <p:sp>
            <p:nvSpPr>
              <p:cNvPr id="39021"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2"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10"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1" name="Freeform 25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2" name="Freeform 25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3"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4" name="Freeform 25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5"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6"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7"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8"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9019"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0"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32"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3" name="Text Box 343"/>
          <p:cNvSpPr txBox="1">
            <a:spLocks noChangeArrowheads="1"/>
          </p:cNvSpPr>
          <p:nvPr/>
        </p:nvSpPr>
        <p:spPr bwMode="auto">
          <a:xfrm>
            <a:off x="2821596" y="3538754"/>
            <a:ext cx="170912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a:t>
            </a:r>
          </a:p>
          <a:p>
            <a:pPr algn="ctr">
              <a:spcBef>
                <a:spcPct val="0"/>
              </a:spcBef>
              <a:buClrTx/>
              <a:buSzTx/>
              <a:buFontTx/>
              <a:buNone/>
            </a:pPr>
            <a:r>
              <a:rPr lang="en-US" altLang="en-US" sz="2000">
                <a:latin typeface="Arial" panose="020B0604020202020204" pitchFamily="34" charset="0"/>
              </a:rPr>
              <a:t>chuyển mạch</a:t>
            </a:r>
          </a:p>
          <a:p>
            <a:pPr algn="ctr">
              <a:spcBef>
                <a:spcPct val="0"/>
              </a:spcBef>
              <a:buClrTx/>
              <a:buSzTx/>
              <a:buFontTx/>
              <a:buNone/>
            </a:pPr>
            <a:r>
              <a:rPr lang="en-US" altLang="en-US" sz="2000">
                <a:latin typeface="Arial" panose="020B0604020202020204" pitchFamily="34" charset="0"/>
              </a:rPr>
              <a:t>Ethernet </a:t>
            </a:r>
          </a:p>
        </p:txBody>
      </p:sp>
      <p:sp>
        <p:nvSpPr>
          <p:cNvPr id="38934"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5" name="Text Box 345"/>
          <p:cNvSpPr txBox="1">
            <a:spLocks noChangeArrowheads="1"/>
          </p:cNvSpPr>
          <p:nvPr/>
        </p:nvSpPr>
        <p:spPr bwMode="auto">
          <a:xfrm>
            <a:off x="5651535" y="3552825"/>
            <a:ext cx="20938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I</a:t>
            </a:r>
            <a:r>
              <a:rPr lang="en-US" altLang="en-US" sz="2000" smtClean="0">
                <a:latin typeface="Arial" panose="020B0604020202020204" pitchFamily="34" charset="0"/>
              </a:rPr>
              <a:t>nstitutional </a:t>
            </a:r>
            <a:r>
              <a:rPr lang="en-US" altLang="en-US" sz="2000">
                <a:latin typeface="Arial" panose="020B0604020202020204" pitchFamily="34" charset="0"/>
              </a:rPr>
              <a:t>mail,</a:t>
            </a:r>
          </a:p>
          <a:p>
            <a:pPr algn="ctr">
              <a:spcBef>
                <a:spcPct val="0"/>
              </a:spcBef>
              <a:buClrTx/>
              <a:buSzTx/>
              <a:buFontTx/>
              <a:buNone/>
            </a:pPr>
            <a:r>
              <a:rPr lang="en-US" altLang="en-US" sz="2000">
                <a:latin typeface="Arial" panose="020B0604020202020204" pitchFamily="34" charset="0"/>
              </a:rPr>
              <a:t>web servers</a:t>
            </a:r>
          </a:p>
        </p:txBody>
      </p:sp>
      <p:sp>
        <p:nvSpPr>
          <p:cNvPr id="38936" name="Text Box 346"/>
          <p:cNvSpPr txBox="1">
            <a:spLocks noChangeArrowheads="1"/>
          </p:cNvSpPr>
          <p:nvPr/>
        </p:nvSpPr>
        <p:spPr bwMode="auto">
          <a:xfrm>
            <a:off x="6375535" y="3048795"/>
            <a:ext cx="227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định tuyến</a:t>
            </a:r>
          </a:p>
        </p:txBody>
      </p:sp>
      <p:sp>
        <p:nvSpPr>
          <p:cNvPr id="38937"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8"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9"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0"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1" name="Text Box 351"/>
          <p:cNvSpPr txBox="1">
            <a:spLocks noChangeArrowheads="1"/>
          </p:cNvSpPr>
          <p:nvPr/>
        </p:nvSpPr>
        <p:spPr bwMode="auto">
          <a:xfrm>
            <a:off x="6475413" y="2320925"/>
            <a:ext cx="17018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Kết nối đến </a:t>
            </a:r>
          </a:p>
          <a:p>
            <a:pPr algn="ctr">
              <a:spcBef>
                <a:spcPct val="0"/>
              </a:spcBef>
              <a:buClrTx/>
              <a:buSzTx/>
              <a:buFontTx/>
              <a:buNone/>
            </a:pPr>
            <a:r>
              <a:rPr lang="en-US" altLang="en-US" sz="2000">
                <a:latin typeface="Arial" panose="020B0604020202020204" pitchFamily="34" charset="0"/>
              </a:rPr>
              <a:t>ISP (Internet)</a:t>
            </a:r>
          </a:p>
          <a:p>
            <a:pPr algn="ctr">
              <a:spcBef>
                <a:spcPct val="0"/>
              </a:spcBef>
              <a:buClrTx/>
              <a:buSzTx/>
              <a:buFontTx/>
              <a:buNone/>
            </a:pPr>
            <a:endParaRPr lang="en-US" altLang="en-US" sz="2000">
              <a:latin typeface="Arial" panose="020B0604020202020204" pitchFamily="34" charset="0"/>
            </a:endParaRPr>
          </a:p>
        </p:txBody>
      </p:sp>
      <p:grpSp>
        <p:nvGrpSpPr>
          <p:cNvPr id="38942" name="Group 353"/>
          <p:cNvGrpSpPr>
            <a:grpSpLocks/>
          </p:cNvGrpSpPr>
          <p:nvPr/>
        </p:nvGrpSpPr>
        <p:grpSpPr bwMode="auto">
          <a:xfrm>
            <a:off x="4397375" y="2636838"/>
            <a:ext cx="1052513" cy="355600"/>
            <a:chOff x="4410" y="1365"/>
            <a:chExt cx="663" cy="224"/>
          </a:xfrm>
        </p:grpSpPr>
        <p:sp>
          <p:nvSpPr>
            <p:cNvPr id="38992"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3"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4"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8995" name="Freeform 357"/>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8996"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43"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44" name="Group 360"/>
          <p:cNvGrpSpPr>
            <a:grpSpLocks/>
          </p:cNvGrpSpPr>
          <p:nvPr/>
        </p:nvGrpSpPr>
        <p:grpSpPr bwMode="auto">
          <a:xfrm>
            <a:off x="4872038" y="3609975"/>
            <a:ext cx="365125" cy="766763"/>
            <a:chOff x="4140" y="429"/>
            <a:chExt cx="1425" cy="2396"/>
          </a:xfrm>
        </p:grpSpPr>
        <p:sp>
          <p:nvSpPr>
            <p:cNvPr id="38960" name="Freeform 36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1"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2" name="Freeform 36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3" name="Freeform 36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4"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5" name="Group 366"/>
            <p:cNvGrpSpPr>
              <a:grpSpLocks/>
            </p:cNvGrpSpPr>
            <p:nvPr/>
          </p:nvGrpSpPr>
          <p:grpSpPr bwMode="auto">
            <a:xfrm>
              <a:off x="4749" y="668"/>
              <a:ext cx="581" cy="145"/>
              <a:chOff x="614" y="2568"/>
              <a:chExt cx="725" cy="139"/>
            </a:xfrm>
          </p:grpSpPr>
          <p:sp>
            <p:nvSpPr>
              <p:cNvPr id="38990"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1"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6"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7" name="Group 370"/>
            <p:cNvGrpSpPr>
              <a:grpSpLocks/>
            </p:cNvGrpSpPr>
            <p:nvPr/>
          </p:nvGrpSpPr>
          <p:grpSpPr bwMode="auto">
            <a:xfrm>
              <a:off x="4747" y="994"/>
              <a:ext cx="581" cy="134"/>
              <a:chOff x="614" y="2568"/>
              <a:chExt cx="725" cy="139"/>
            </a:xfrm>
          </p:grpSpPr>
          <p:sp>
            <p:nvSpPr>
              <p:cNvPr id="38988"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9"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8"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9"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70" name="Group 375"/>
            <p:cNvGrpSpPr>
              <a:grpSpLocks/>
            </p:cNvGrpSpPr>
            <p:nvPr/>
          </p:nvGrpSpPr>
          <p:grpSpPr bwMode="auto">
            <a:xfrm>
              <a:off x="4735" y="1627"/>
              <a:ext cx="582" cy="151"/>
              <a:chOff x="614" y="2568"/>
              <a:chExt cx="725" cy="139"/>
            </a:xfrm>
          </p:grpSpPr>
          <p:sp>
            <p:nvSpPr>
              <p:cNvPr id="38986"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7"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1" name="Freeform 37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8972" name="Group 379"/>
            <p:cNvGrpSpPr>
              <a:grpSpLocks/>
            </p:cNvGrpSpPr>
            <p:nvPr/>
          </p:nvGrpSpPr>
          <p:grpSpPr bwMode="auto">
            <a:xfrm>
              <a:off x="4739" y="1327"/>
              <a:ext cx="582" cy="139"/>
              <a:chOff x="614" y="2568"/>
              <a:chExt cx="725" cy="139"/>
            </a:xfrm>
          </p:grpSpPr>
          <p:sp>
            <p:nvSpPr>
              <p:cNvPr id="38984"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5"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3"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4" name="Freeform 38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5" name="Freeform 38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6"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7" name="Freeform 38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8"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9"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0"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1"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8982"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3"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45"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8946"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025" y="10842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7" name="Group 395"/>
          <p:cNvGrpSpPr>
            <a:grpSpLocks/>
          </p:cNvGrpSpPr>
          <p:nvPr/>
        </p:nvGrpSpPr>
        <p:grpSpPr bwMode="auto">
          <a:xfrm>
            <a:off x="606425" y="2566988"/>
            <a:ext cx="723900" cy="665162"/>
            <a:chOff x="-44" y="1473"/>
            <a:chExt cx="981" cy="1105"/>
          </a:xfrm>
        </p:grpSpPr>
        <p:pic>
          <p:nvPicPr>
            <p:cNvPr id="38958"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9" name="Freeform 39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8" name="Group 398"/>
          <p:cNvGrpSpPr>
            <a:grpSpLocks/>
          </p:cNvGrpSpPr>
          <p:nvPr/>
        </p:nvGrpSpPr>
        <p:grpSpPr bwMode="auto">
          <a:xfrm>
            <a:off x="1000125" y="3016250"/>
            <a:ext cx="723900" cy="665163"/>
            <a:chOff x="-44" y="1473"/>
            <a:chExt cx="981" cy="1105"/>
          </a:xfrm>
        </p:grpSpPr>
        <p:pic>
          <p:nvPicPr>
            <p:cNvPr id="38956"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7" name="Freeform 40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9" name="Group 401"/>
          <p:cNvGrpSpPr>
            <a:grpSpLocks/>
          </p:cNvGrpSpPr>
          <p:nvPr/>
        </p:nvGrpSpPr>
        <p:grpSpPr bwMode="auto">
          <a:xfrm>
            <a:off x="1611313" y="3592513"/>
            <a:ext cx="723900" cy="665162"/>
            <a:chOff x="-44" y="1473"/>
            <a:chExt cx="981" cy="1105"/>
          </a:xfrm>
        </p:grpSpPr>
        <p:pic>
          <p:nvPicPr>
            <p:cNvPr id="38954"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5" name="Freeform 40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50" name="Group 404"/>
          <p:cNvGrpSpPr>
            <a:grpSpLocks/>
          </p:cNvGrpSpPr>
          <p:nvPr/>
        </p:nvGrpSpPr>
        <p:grpSpPr bwMode="auto">
          <a:xfrm>
            <a:off x="2184400" y="3606800"/>
            <a:ext cx="723900" cy="665163"/>
            <a:chOff x="-44" y="1473"/>
            <a:chExt cx="981" cy="1105"/>
          </a:xfrm>
        </p:grpSpPr>
        <p:pic>
          <p:nvPicPr>
            <p:cNvPr id="38952"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3" name="Freeform 40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89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28A2586-7E99-41F5-849D-E860009A19ED}" type="slidenum">
              <a:rPr lang="en-US" altLang="en-US" sz="1200">
                <a:latin typeface="Arial" panose="020B0604020202020204" pitchFamily="34" charset="0"/>
              </a:rPr>
              <a:pPr>
                <a:lnSpc>
                  <a:spcPct val="100000"/>
                </a:lnSpc>
                <a:spcBef>
                  <a:spcPct val="0"/>
                </a:spcBef>
                <a:buClrTx/>
                <a:buSzTx/>
                <a:buFontTx/>
                <a:buNone/>
              </a:pPr>
              <a:t>17</a:t>
            </a:fld>
            <a:endParaRPr lang="en-US" altLang="en-US" sz="120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9939" name="Rectangle 2"/>
          <p:cNvSpPr>
            <a:spLocks noGrp="1" noChangeArrowheads="1"/>
          </p:cNvSpPr>
          <p:nvPr>
            <p:ph type="title" idx="4294967295"/>
          </p:nvPr>
        </p:nvSpPr>
        <p:spPr>
          <a:xfrm>
            <a:off x="293688" y="169863"/>
            <a:ext cx="8382000" cy="9842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không dây</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9940" name="Rectangle 3"/>
          <p:cNvSpPr>
            <a:spLocks noGrp="1" noChangeArrowheads="1"/>
          </p:cNvSpPr>
          <p:nvPr>
            <p:ph type="body" sz="half" idx="4294967295"/>
          </p:nvPr>
        </p:nvSpPr>
        <p:spPr>
          <a:xfrm>
            <a:off x="261938" y="1111250"/>
            <a:ext cx="8370887" cy="865188"/>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không dây được chia sẻ kết nối hệ thống đầu cuối đến thiết bị định tuyến</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Thông qua trạm gốc (base station) còn được gọi là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AU" altLang="ja-JP" sz="2000">
                <a:latin typeface="Arial" panose="020B0604020202020204" pitchFamily="34" charset="0"/>
                <a:ea typeface="ＭＳ Ｐゴシック" panose="020B0600070205080204" pitchFamily="34" charset="-128"/>
                <a:cs typeface="Arial" panose="020B0604020202020204" pitchFamily="34" charset="0"/>
              </a:rPr>
              <a:t>điểm truy cập (</a:t>
            </a:r>
            <a:r>
              <a:rPr lang="en-US" altLang="ja-JP" sz="2000">
                <a:latin typeface="Arial" panose="020B0604020202020204" pitchFamily="34" charset="0"/>
                <a:ea typeface="ＭＳ Ｐゴシック" panose="020B0600070205080204" pitchFamily="34" charset="-128"/>
                <a:cs typeface="Arial" panose="020B0604020202020204" pitchFamily="34" charset="0"/>
              </a:rPr>
              <a:t>access point)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en-US" sz="2000">
              <a:latin typeface="Arial" panose="020B0604020202020204" pitchFamily="34" charset="0"/>
              <a:ea typeface="Arial" panose="020B0604020202020204" pitchFamily="34" charset="0"/>
              <a:cs typeface="Arial" panose="020B0604020202020204" pitchFamily="34" charset="0"/>
            </a:endParaRPr>
          </a:p>
        </p:txBody>
      </p:sp>
      <p:pic>
        <p:nvPicPr>
          <p:cNvPr id="39941"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8905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3"/>
          <p:cNvSpPr>
            <a:spLocks noChangeArrowheads="1"/>
          </p:cNvSpPr>
          <p:nvPr/>
        </p:nvSpPr>
        <p:spPr bwMode="auto">
          <a:xfrm>
            <a:off x="341314" y="2362200"/>
            <a:ext cx="354876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Mạng cục bộ không dây:</a:t>
            </a:r>
          </a:p>
          <a:p>
            <a:pPr lvl="1" algn="just" eaLnBrk="1" hangingPunct="1"/>
            <a:r>
              <a:rPr lang="en-US" altLang="en-US" sz="2000">
                <a:latin typeface="Arial" panose="020B0604020202020204" pitchFamily="34" charset="0"/>
                <a:ea typeface="ＭＳ Ｐゴシック" panose="020B0600070205080204" pitchFamily="34" charset="-128"/>
              </a:rPr>
              <a:t>Trong tòa nhà (100 ft)</a:t>
            </a:r>
          </a:p>
          <a:p>
            <a:pPr lvl="1" algn="just" eaLnBrk="1" hangingPunct="1"/>
            <a:r>
              <a:rPr lang="en-US" altLang="en-US" sz="2000">
                <a:latin typeface="Arial" panose="020B0604020202020204" pitchFamily="34" charset="0"/>
                <a:ea typeface="ＭＳ Ｐゴシック" panose="020B0600070205080204" pitchFamily="34" charset="-128"/>
              </a:rPr>
              <a:t>802.11b/g (WiFi): tốc độ truyền 11, 54 Mbps</a:t>
            </a:r>
          </a:p>
        </p:txBody>
      </p:sp>
      <p:sp>
        <p:nvSpPr>
          <p:cNvPr id="39943" name="Rectangle 3"/>
          <p:cNvSpPr>
            <a:spLocks noChangeArrowheads="1"/>
          </p:cNvSpPr>
          <p:nvPr/>
        </p:nvSpPr>
        <p:spPr bwMode="auto">
          <a:xfrm>
            <a:off x="3943409" y="1890924"/>
            <a:ext cx="5159191"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endParaRPr lang="en-US" altLang="en-US" sz="2400">
              <a:latin typeface="Arial" panose="020B0604020202020204" pitchFamily="34" charset="0"/>
            </a:endParaRP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Truy cập  không dây mạng diện rộng</a:t>
            </a: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(wide-area wireless access)</a:t>
            </a:r>
          </a:p>
          <a:p>
            <a:pPr lvl="1" algn="just" eaLnBrk="1" hangingPunct="1"/>
            <a:r>
              <a:rPr lang="en-US" altLang="en-US" sz="2000">
                <a:latin typeface="Arial" panose="020B0604020202020204" pitchFamily="34" charset="0"/>
                <a:ea typeface="ＭＳ Ｐゴシック" panose="020B0600070205080204" pitchFamily="34" charset="-128"/>
              </a:rPr>
              <a:t>Được cung cấp bởi công ty điện thoại (di động),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km</a:t>
            </a:r>
          </a:p>
          <a:p>
            <a:pPr lvl="1" algn="just" eaLnBrk="1" hangingPunct="1"/>
            <a:r>
              <a:rPr lang="en-US" altLang="en-US" sz="2000">
                <a:latin typeface="Arial" panose="020B0604020202020204" pitchFamily="34" charset="0"/>
                <a:ea typeface="ＭＳ Ｐゴシック" panose="020B0600070205080204" pitchFamily="34" charset="-128"/>
              </a:rPr>
              <a:t>Từ 1 đến 10 Mbps </a:t>
            </a:r>
          </a:p>
          <a:p>
            <a:pPr lvl="1" algn="just" eaLnBrk="1" hangingPunct="1"/>
            <a:r>
              <a:rPr lang="en-US" altLang="en-US" sz="2000">
                <a:latin typeface="Arial" panose="020B0604020202020204" pitchFamily="34" charset="0"/>
                <a:ea typeface="ＭＳ Ｐゴシック" panose="020B0600070205080204" pitchFamily="34" charset="-128"/>
              </a:rPr>
              <a:t>3G, 4G:  LTE</a:t>
            </a:r>
          </a:p>
        </p:txBody>
      </p:sp>
      <p:grpSp>
        <p:nvGrpSpPr>
          <p:cNvPr id="39944" name="Group 85"/>
          <p:cNvGrpSpPr>
            <a:grpSpLocks/>
          </p:cNvGrpSpPr>
          <p:nvPr/>
        </p:nvGrpSpPr>
        <p:grpSpPr bwMode="auto">
          <a:xfrm>
            <a:off x="958850" y="3684588"/>
            <a:ext cx="2487613" cy="1562100"/>
            <a:chOff x="2889" y="1631"/>
            <a:chExt cx="980" cy="743"/>
          </a:xfrm>
        </p:grpSpPr>
        <p:sp>
          <p:nvSpPr>
            <p:cNvPr id="40046"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47"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9945" name="Line 110"/>
          <p:cNvSpPr>
            <a:spLocks noChangeShapeType="1"/>
          </p:cNvSpPr>
          <p:nvPr/>
        </p:nvSpPr>
        <p:spPr bwMode="auto">
          <a:xfrm>
            <a:off x="2603500" y="5089525"/>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46" name="Line 116"/>
          <p:cNvSpPr>
            <a:spLocks noChangeShapeType="1"/>
          </p:cNvSpPr>
          <p:nvPr/>
        </p:nvSpPr>
        <p:spPr bwMode="auto">
          <a:xfrm flipV="1">
            <a:off x="2003425" y="4954588"/>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9947" name="Group 228"/>
          <p:cNvGrpSpPr>
            <a:grpSpLocks/>
          </p:cNvGrpSpPr>
          <p:nvPr/>
        </p:nvGrpSpPr>
        <p:grpSpPr bwMode="auto">
          <a:xfrm>
            <a:off x="2279650" y="4797425"/>
            <a:ext cx="666750" cy="284163"/>
            <a:chOff x="4650" y="1129"/>
            <a:chExt cx="246" cy="95"/>
          </a:xfrm>
        </p:grpSpPr>
        <p:sp>
          <p:nvSpPr>
            <p:cNvPr id="400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400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0041" name="Group 232"/>
            <p:cNvGrpSpPr>
              <a:grpSpLocks/>
            </p:cNvGrpSpPr>
            <p:nvPr/>
          </p:nvGrpSpPr>
          <p:grpSpPr bwMode="auto">
            <a:xfrm>
              <a:off x="4699" y="1145"/>
              <a:ext cx="138" cy="29"/>
              <a:chOff x="2468" y="1332"/>
              <a:chExt cx="310" cy="60"/>
            </a:xfrm>
          </p:grpSpPr>
          <p:sp>
            <p:nvSpPr>
              <p:cNvPr id="4004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4004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40042"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40043"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9948" name="Group 246"/>
          <p:cNvGrpSpPr>
            <a:grpSpLocks/>
          </p:cNvGrpSpPr>
          <p:nvPr/>
        </p:nvGrpSpPr>
        <p:grpSpPr bwMode="auto">
          <a:xfrm>
            <a:off x="1527175" y="4564063"/>
            <a:ext cx="863600" cy="588962"/>
            <a:chOff x="2967" y="478"/>
            <a:chExt cx="788" cy="625"/>
          </a:xfrm>
        </p:grpSpPr>
        <p:pic>
          <p:nvPicPr>
            <p:cNvPr id="40036"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37"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49" name="Group 390"/>
          <p:cNvGrpSpPr>
            <a:grpSpLocks/>
          </p:cNvGrpSpPr>
          <p:nvPr/>
        </p:nvGrpSpPr>
        <p:grpSpPr bwMode="auto">
          <a:xfrm>
            <a:off x="1441450" y="3795713"/>
            <a:ext cx="757238" cy="682625"/>
            <a:chOff x="877" y="1008"/>
            <a:chExt cx="2747" cy="2591"/>
          </a:xfrm>
        </p:grpSpPr>
        <p:pic>
          <p:nvPicPr>
            <p:cNvPr id="40013"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4"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5"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40016"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7"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8"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9"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0"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1"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2" name="Freeform 400"/>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40023" name="Group 401"/>
            <p:cNvGrpSpPr>
              <a:grpSpLocks/>
            </p:cNvGrpSpPr>
            <p:nvPr/>
          </p:nvGrpSpPr>
          <p:grpSpPr bwMode="auto">
            <a:xfrm>
              <a:off x="1709" y="3008"/>
              <a:ext cx="507" cy="234"/>
              <a:chOff x="1740" y="2642"/>
              <a:chExt cx="752" cy="327"/>
            </a:xfrm>
          </p:grpSpPr>
          <p:sp>
            <p:nvSpPr>
              <p:cNvPr id="40030"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1"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2"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3"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4"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5"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40024"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5"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6"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7"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8"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9"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50" name="Group 445"/>
          <p:cNvGrpSpPr>
            <a:grpSpLocks/>
          </p:cNvGrpSpPr>
          <p:nvPr/>
        </p:nvGrpSpPr>
        <p:grpSpPr bwMode="auto">
          <a:xfrm>
            <a:off x="5146675" y="4219575"/>
            <a:ext cx="2709863" cy="1951038"/>
            <a:chOff x="3652" y="2846"/>
            <a:chExt cx="1253" cy="934"/>
          </a:xfrm>
        </p:grpSpPr>
        <p:sp>
          <p:nvSpPr>
            <p:cNvPr id="39954" name="Freeform 84"/>
            <p:cNvSpPr>
              <a:spLocks/>
            </p:cNvSpPr>
            <p:nvPr/>
          </p:nvSpPr>
          <p:spPr bwMode="auto">
            <a:xfrm>
              <a:off x="3652" y="2949"/>
              <a:ext cx="1094" cy="675"/>
            </a:xfrm>
            <a:custGeom>
              <a:avLst/>
              <a:gdLst>
                <a:gd name="T0" fmla="*/ 2395 w 1036"/>
                <a:gd name="T1" fmla="*/ 11 h 675"/>
                <a:gd name="T2" fmla="*/ 1441 w 1036"/>
                <a:gd name="T3" fmla="*/ 53 h 675"/>
                <a:gd name="T4" fmla="*/ 762 w 1036"/>
                <a:gd name="T5" fmla="*/ 129 h 675"/>
                <a:gd name="T6" fmla="*/ 565 w 1036"/>
                <a:gd name="T7" fmla="*/ 229 h 675"/>
                <a:gd name="T8" fmla="*/ 79 w 1036"/>
                <a:gd name="T9" fmla="*/ 297 h 675"/>
                <a:gd name="T10" fmla="*/ 63 w 1036"/>
                <a:gd name="T11" fmla="*/ 459 h 675"/>
                <a:gd name="T12" fmla="*/ 489 w 1036"/>
                <a:gd name="T13" fmla="*/ 489 h 675"/>
                <a:gd name="T14" fmla="*/ 1695 w 1036"/>
                <a:gd name="T15" fmla="*/ 489 h 675"/>
                <a:gd name="T16" fmla="*/ 2208 w 1036"/>
                <a:gd name="T17" fmla="*/ 555 h 675"/>
                <a:gd name="T18" fmla="*/ 2777 w 1036"/>
                <a:gd name="T19" fmla="*/ 657 h 675"/>
                <a:gd name="T20" fmla="*/ 3214 w 1036"/>
                <a:gd name="T21" fmla="*/ 661 h 675"/>
                <a:gd name="T22" fmla="*/ 3514 w 1036"/>
                <a:gd name="T23" fmla="*/ 603 h 675"/>
                <a:gd name="T24" fmla="*/ 3667 w 1036"/>
                <a:gd name="T25" fmla="*/ 445 h 675"/>
                <a:gd name="T26" fmla="*/ 3762 w 1036"/>
                <a:gd name="T27" fmla="*/ 291 h 675"/>
                <a:gd name="T28" fmla="*/ 3773 w 1036"/>
                <a:gd name="T29" fmla="*/ 107 h 675"/>
                <a:gd name="T30" fmla="*/ 3449 w 1036"/>
                <a:gd name="T31" fmla="*/ 17 h 675"/>
                <a:gd name="T32" fmla="*/ 2866 w 1036"/>
                <a:gd name="T33" fmla="*/ 3 h 675"/>
                <a:gd name="T34" fmla="*/ 239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55"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9956"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7" name="Group 134"/>
            <p:cNvGrpSpPr>
              <a:grpSpLocks/>
            </p:cNvGrpSpPr>
            <p:nvPr/>
          </p:nvGrpSpPr>
          <p:grpSpPr bwMode="auto">
            <a:xfrm>
              <a:off x="3911" y="2846"/>
              <a:ext cx="262" cy="243"/>
              <a:chOff x="2751" y="1851"/>
              <a:chExt cx="462" cy="478"/>
            </a:xfrm>
          </p:grpSpPr>
          <p:pic>
            <p:nvPicPr>
              <p:cNvPr id="40011"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2"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252"/>
            <p:cNvGrpSpPr>
              <a:grpSpLocks/>
            </p:cNvGrpSpPr>
            <p:nvPr/>
          </p:nvGrpSpPr>
          <p:grpSpPr bwMode="auto">
            <a:xfrm>
              <a:off x="4193" y="3034"/>
              <a:ext cx="288" cy="398"/>
              <a:chOff x="742" y="2409"/>
              <a:chExt cx="576" cy="881"/>
            </a:xfrm>
          </p:grpSpPr>
          <p:grpSp>
            <p:nvGrpSpPr>
              <p:cNvPr id="39993" name="Group 253"/>
              <p:cNvGrpSpPr>
                <a:grpSpLocks/>
              </p:cNvGrpSpPr>
              <p:nvPr/>
            </p:nvGrpSpPr>
            <p:grpSpPr bwMode="auto">
              <a:xfrm>
                <a:off x="832" y="2643"/>
                <a:ext cx="376" cy="647"/>
                <a:chOff x="3130" y="3288"/>
                <a:chExt cx="410" cy="742"/>
              </a:xfrm>
            </p:grpSpPr>
            <p:sp>
              <p:nvSpPr>
                <p:cNvPr id="39996"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7"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8"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9"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0"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1"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2"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3"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4"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5"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6"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7"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8"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9"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10"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pic>
            <p:nvPicPr>
              <p:cNvPr id="39994"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5"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9959" name="Group 342"/>
            <p:cNvGrpSpPr>
              <a:grpSpLocks/>
            </p:cNvGrpSpPr>
            <p:nvPr/>
          </p:nvGrpSpPr>
          <p:grpSpPr bwMode="auto">
            <a:xfrm>
              <a:off x="3715" y="3159"/>
              <a:ext cx="337" cy="257"/>
              <a:chOff x="877" y="1008"/>
              <a:chExt cx="2747" cy="2591"/>
            </a:xfrm>
          </p:grpSpPr>
          <p:pic>
            <p:nvPicPr>
              <p:cNvPr id="39970"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1"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2"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973"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4"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5"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6"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7"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8"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9" name="Freeform 3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980" name="Group 353"/>
              <p:cNvGrpSpPr>
                <a:grpSpLocks/>
              </p:cNvGrpSpPr>
              <p:nvPr/>
            </p:nvGrpSpPr>
            <p:grpSpPr bwMode="auto">
              <a:xfrm>
                <a:off x="1709" y="3008"/>
                <a:ext cx="507" cy="234"/>
                <a:chOff x="1740" y="2642"/>
                <a:chExt cx="752" cy="327"/>
              </a:xfrm>
            </p:grpSpPr>
            <p:sp>
              <p:nvSpPr>
                <p:cNvPr id="39987"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8"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9"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0"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1"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2"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981"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2"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3"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4"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5"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6"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60" name="Group 237"/>
            <p:cNvGrpSpPr>
              <a:grpSpLocks/>
            </p:cNvGrpSpPr>
            <p:nvPr/>
          </p:nvGrpSpPr>
          <p:grpSpPr bwMode="auto">
            <a:xfrm>
              <a:off x="4377" y="3439"/>
              <a:ext cx="246" cy="107"/>
              <a:chOff x="4650" y="1129"/>
              <a:chExt cx="246" cy="95"/>
            </a:xfrm>
          </p:grpSpPr>
          <p:sp>
            <p:nvSpPr>
              <p:cNvPr id="399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9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9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965" name="Group 241"/>
              <p:cNvGrpSpPr>
                <a:grpSpLocks/>
              </p:cNvGrpSpPr>
              <p:nvPr/>
            </p:nvGrpSpPr>
            <p:grpSpPr bwMode="auto">
              <a:xfrm>
                <a:off x="4699" y="1145"/>
                <a:ext cx="138" cy="29"/>
                <a:chOff x="2468" y="1332"/>
                <a:chExt cx="310" cy="60"/>
              </a:xfrm>
            </p:grpSpPr>
            <p:sp>
              <p:nvSpPr>
                <p:cNvPr id="39968"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969"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966"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67"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61"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51" name="Text Box 446"/>
          <p:cNvSpPr txBox="1">
            <a:spLocks noChangeArrowheads="1"/>
          </p:cNvSpPr>
          <p:nvPr/>
        </p:nvSpPr>
        <p:spPr bwMode="auto">
          <a:xfrm>
            <a:off x="2044700" y="5334000"/>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2" name="Text Box 447"/>
          <p:cNvSpPr txBox="1">
            <a:spLocks noChangeArrowheads="1"/>
          </p:cNvSpPr>
          <p:nvPr/>
        </p:nvSpPr>
        <p:spPr bwMode="auto">
          <a:xfrm>
            <a:off x="6356877" y="6170613"/>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695C96-78B8-406F-950A-4ACCFA164F61}" type="slidenum">
              <a:rPr lang="en-US" altLang="en-US" sz="1200">
                <a:latin typeface="Arial" panose="020B0604020202020204" pitchFamily="34" charset="0"/>
              </a:rPr>
              <a:pPr>
                <a:lnSpc>
                  <a:spcPct val="100000"/>
                </a:lnSpc>
                <a:spcBef>
                  <a:spcPct val="0"/>
                </a:spcBef>
                <a:buClrTx/>
                <a:buSzTx/>
                <a:buFontTx/>
                <a:buNone/>
              </a:pPr>
              <a:t>18</a:t>
            </a:fld>
            <a:endParaRPr lang="en-US" altLang="en-US" sz="12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87" name="Title 50"/>
          <p:cNvSpPr>
            <a:spLocks noGrp="1"/>
          </p:cNvSpPr>
          <p:nvPr>
            <p:ph type="title" idx="4294967295"/>
          </p:nvPr>
        </p:nvSpPr>
        <p:spPr>
          <a:xfrm>
            <a:off x="166688" y="198438"/>
            <a:ext cx="8977312"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H</a:t>
            </a:r>
            <a:r>
              <a:rPr lang="vi-VN" altLang="en-US" sz="4000">
                <a:latin typeface="Arial" panose="020B0604020202020204" pitchFamily="34" charset="0"/>
                <a:ea typeface="ＭＳ Ｐゴシック" panose="020B0600070205080204" pitchFamily="34" charset="-128"/>
                <a:cs typeface="Arial" panose="020B0604020202020204" pitchFamily="34" charset="0"/>
              </a:rPr>
              <a:t>ệ thống đầu cuối</a:t>
            </a:r>
            <a:r>
              <a:rPr lang="en-US" altLang="en-US" sz="4000">
                <a:latin typeface="Arial" panose="020B0604020202020204" pitchFamily="34" charset="0"/>
                <a:ea typeface="ＭＳ Ｐゴシック" panose="020B0600070205080204" pitchFamily="34" charset="-128"/>
                <a:cs typeface="Arial" panose="020B0604020202020204" pitchFamily="34" charset="0"/>
              </a:rPr>
              <a:t>: gởi các gói dữ liệu</a:t>
            </a:r>
          </a:p>
        </p:txBody>
      </p:sp>
      <p:sp>
        <p:nvSpPr>
          <p:cNvPr id="243750" name="Content Placeholder 52"/>
          <p:cNvSpPr>
            <a:spLocks noGrp="1"/>
          </p:cNvSpPr>
          <p:nvPr>
            <p:ph idx="4294967295"/>
          </p:nvPr>
        </p:nvSpPr>
        <p:spPr>
          <a:xfrm>
            <a:off x="-58979" y="1041374"/>
            <a:ext cx="4794250" cy="3425825"/>
          </a:xfrm>
        </p:spPr>
        <p:txBody>
          <a:bodyPr/>
          <a:lstStyle/>
          <a:p>
            <a:pPr marL="0" indent="0" algn="just" eaLnBrk="1" hangingPunct="1">
              <a:buFont typeface="Wingdings" panose="05000000000000000000" pitchFamily="2" charset="2"/>
              <a:buNone/>
              <a:defRPr/>
            </a:pPr>
            <a:r>
              <a:rPr lang="en-US" sz="2200" dirty="0" err="1">
                <a:latin typeface="Arial" panose="020B0604020202020204" pitchFamily="34" charset="0"/>
                <a:ea typeface="+mn-ea"/>
                <a:cs typeface="Arial" panose="020B0604020202020204" pitchFamily="34" charset="0"/>
              </a:rPr>
              <a:t>Chức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năng</a:t>
            </a:r>
            <a:r>
              <a:rPr lang="en-US" sz="2200" dirty="0">
                <a:latin typeface="Arial" panose="020B0604020202020204" pitchFamily="34" charset="0"/>
                <a:ea typeface="+mn-ea"/>
                <a:cs typeface="Arial" panose="020B0604020202020204" pitchFamily="34" charset="0"/>
              </a:rPr>
              <a:t> </a:t>
            </a:r>
            <a:r>
              <a:rPr lang="vi-VN" sz="2200" dirty="0">
                <a:latin typeface="Arial" panose="020B0604020202020204" pitchFamily="34" charset="0"/>
                <a:ea typeface="+mn-ea"/>
                <a:cs typeface="Arial" panose="020B0604020202020204" pitchFamily="34" charset="0"/>
              </a:rPr>
              <a:t>hệ thống đầu cuối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bên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gửi</a:t>
            </a:r>
            <a:r>
              <a:rPr lang="en-US" sz="2200" dirty="0">
                <a:latin typeface="Arial" panose="020B0604020202020204" pitchFamily="34" charset="0"/>
                <a:ea typeface="+mn-ea"/>
                <a:cs typeface="Arial" panose="020B0604020202020204" pitchFamily="34" charset="0"/>
              </a:rPr>
              <a:t>:</a:t>
            </a:r>
          </a:p>
          <a:p>
            <a:pPr algn="just" eaLnBrk="1" hangingPunct="1">
              <a:defRPr/>
            </a:pPr>
            <a:r>
              <a:rPr lang="en-US" sz="2200" dirty="0" err="1">
                <a:latin typeface="Arial" panose="020B0604020202020204" pitchFamily="34" charset="0"/>
                <a:ea typeface="+mn-ea"/>
                <a:cs typeface="Arial" panose="020B0604020202020204" pitchFamily="34" charset="0"/>
              </a:rPr>
              <a:t>Lấy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thông</a:t>
            </a:r>
            <a:r>
              <a:rPr lang="en-US" sz="2200" dirty="0">
                <a:latin typeface="Arial" panose="020B0604020202020204" pitchFamily="34" charset="0"/>
                <a:ea typeface="+mn-ea"/>
                <a:cs typeface="Arial" panose="020B0604020202020204" pitchFamily="34" charset="0"/>
              </a:rPr>
              <a:t> tin </a:t>
            </a:r>
            <a:r>
              <a:rPr lang="en-US" sz="2200" dirty="0" err="1">
                <a:latin typeface="Arial" panose="020B0604020202020204" pitchFamily="34" charset="0"/>
                <a:ea typeface="+mn-ea"/>
                <a:cs typeface="Arial" panose="020B0604020202020204" pitchFamily="34" charset="0"/>
              </a:rPr>
              <a:t>lớp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ứng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dụng</a:t>
            </a:r>
            <a:r>
              <a:rPr lang="en-US" sz="2200" dirty="0">
                <a:latin typeface="Arial" panose="020B0604020202020204" pitchFamily="34" charset="0"/>
                <a:ea typeface="+mn-ea"/>
                <a:cs typeface="Arial" panose="020B0604020202020204" pitchFamily="34" charset="0"/>
              </a:rPr>
              <a:t> (application layer)</a:t>
            </a:r>
          </a:p>
          <a:p>
            <a:pPr algn="just" eaLnBrk="1" hangingPunct="1">
              <a:defRPr/>
            </a:pPr>
            <a:r>
              <a:rPr lang="en-US" sz="2200" dirty="0" err="1">
                <a:latin typeface="Arial" panose="020B0604020202020204" pitchFamily="34" charset="0"/>
                <a:ea typeface="+mn-ea"/>
                <a:cs typeface="Arial" panose="020B0604020202020204" pitchFamily="34" charset="0"/>
              </a:rPr>
              <a:t>Chia</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thành</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những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phần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hơn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được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biết</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như</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là</a:t>
            </a:r>
            <a:r>
              <a:rPr lang="en-US" sz="2200" dirty="0">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các</a:t>
            </a:r>
            <a:r>
              <a:rPr lang="en-US" sz="2200" i="1" dirty="0">
                <a:solidFill>
                  <a:srgbClr val="C00000"/>
                </a:solidFill>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chiều</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dài</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L</a:t>
            </a:r>
            <a:r>
              <a:rPr lang="en-US" sz="2200" dirty="0">
                <a:latin typeface="Arial" panose="020B0604020202020204" pitchFamily="34" charset="0"/>
                <a:ea typeface="+mn-ea"/>
                <a:cs typeface="Arial" panose="020B0604020202020204" pitchFamily="34" charset="0"/>
              </a:rPr>
              <a:t> bits</a:t>
            </a:r>
          </a:p>
          <a:p>
            <a:pPr algn="just" eaLnBrk="1" hangingPunct="1">
              <a:defRPr/>
            </a:pP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các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trong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mạng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cập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với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tốc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độ</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R</a:t>
            </a:r>
          </a:p>
          <a:p>
            <a:pPr lvl="1" algn="just" eaLnBrk="1" hangingPunct="1">
              <a:defRPr/>
            </a:pPr>
            <a:r>
              <a:rPr lang="en-US" sz="2200" dirty="0" err="1">
                <a:latin typeface="Arial" panose="020B0604020202020204" pitchFamily="34" charset="0"/>
                <a:cs typeface="Arial" panose="020B0604020202020204" pitchFamily="34" charset="0"/>
              </a:rPr>
              <a:t>Tốc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truyền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còn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gọi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năng</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công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suất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còn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được</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gọi</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là</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băng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thông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của</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đường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a:t>
            </a:r>
          </a:p>
        </p:txBody>
      </p:sp>
      <p:sp>
        <p:nvSpPr>
          <p:cNvPr id="41989" name="Line 305"/>
          <p:cNvSpPr>
            <a:spLocks noChangeShapeType="1"/>
          </p:cNvSpPr>
          <p:nvPr/>
        </p:nvSpPr>
        <p:spPr bwMode="auto">
          <a:xfrm>
            <a:off x="5705475"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41990"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82232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1" name="Group 51"/>
          <p:cNvGrpSpPr>
            <a:grpSpLocks/>
          </p:cNvGrpSpPr>
          <p:nvPr/>
        </p:nvGrpSpPr>
        <p:grpSpPr bwMode="auto">
          <a:xfrm>
            <a:off x="7883525" y="3427413"/>
            <a:ext cx="1052513" cy="355600"/>
            <a:chOff x="4410" y="1365"/>
            <a:chExt cx="663" cy="224"/>
          </a:xfrm>
        </p:grpSpPr>
        <p:sp>
          <p:nvSpPr>
            <p:cNvPr id="42016"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7"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8"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42019"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42020"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41992" name="TextBox 1"/>
          <p:cNvSpPr txBox="1">
            <a:spLocks noChangeArrowheads="1"/>
          </p:cNvSpPr>
          <p:nvPr/>
        </p:nvSpPr>
        <p:spPr bwMode="auto">
          <a:xfrm>
            <a:off x="5756274" y="3759200"/>
            <a:ext cx="24177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 tốc độ truyền của đường </a:t>
            </a:r>
            <a:r>
              <a:rPr lang="en-US" altLang="en-US" sz="2000" i="1" smtClean="0">
                <a:latin typeface="Arial" panose="020B0604020202020204" pitchFamily="34" charset="0"/>
              </a:rPr>
              <a:t>liên kết</a:t>
            </a:r>
            <a:endParaRPr lang="en-US" altLang="en-US" sz="2000">
              <a:latin typeface="Arial" panose="020B0604020202020204" pitchFamily="34" charset="0"/>
            </a:endParaRPr>
          </a:p>
        </p:txBody>
      </p:sp>
      <p:grpSp>
        <p:nvGrpSpPr>
          <p:cNvPr id="41993"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4" name="TextBox 205"/>
          <p:cNvSpPr txBox="1">
            <a:spLocks noChangeArrowheads="1"/>
          </p:cNvSpPr>
          <p:nvPr/>
        </p:nvSpPr>
        <p:spPr bwMode="auto">
          <a:xfrm>
            <a:off x="4791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H</a:t>
            </a:r>
            <a:r>
              <a:rPr lang="en-US" altLang="en-US" sz="2000" smtClean="0">
                <a:latin typeface="Arial" panose="020B0604020202020204" pitchFamily="34" charset="0"/>
              </a:rPr>
              <a:t>ost</a:t>
            </a:r>
            <a:endParaRPr lang="en-US" altLang="en-US" sz="2000">
              <a:latin typeface="Arial" panose="020B0604020202020204" pitchFamily="34" charset="0"/>
            </a:endParaRPr>
          </a:p>
        </p:txBody>
      </p:sp>
      <p:grpSp>
        <p:nvGrpSpPr>
          <p:cNvPr id="41995" name="Group 206"/>
          <p:cNvGrpSpPr>
            <a:grpSpLocks/>
          </p:cNvGrpSpPr>
          <p:nvPr/>
        </p:nvGrpSpPr>
        <p:grpSpPr bwMode="auto">
          <a:xfrm>
            <a:off x="4559300" y="3535363"/>
            <a:ext cx="1295400" cy="506412"/>
            <a:chOff x="1816230" y="6118900"/>
            <a:chExt cx="1843339" cy="739100"/>
          </a:xfrm>
        </p:grpSpPr>
        <p:pic>
          <p:nvPicPr>
            <p:cNvPr id="420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41996" name="Group 209"/>
          <p:cNvGrpSpPr>
            <a:grpSpLocks/>
          </p:cNvGrpSpPr>
          <p:nvPr/>
        </p:nvGrpSpPr>
        <p:grpSpPr bwMode="auto">
          <a:xfrm>
            <a:off x="4699000" y="1919288"/>
            <a:ext cx="1409700" cy="877887"/>
            <a:chOff x="2387973" y="4309243"/>
            <a:chExt cx="1771787" cy="1282262"/>
          </a:xfrm>
        </p:grpSpPr>
        <p:pic>
          <p:nvPicPr>
            <p:cNvPr id="4200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7" name="TextBox 215"/>
          <p:cNvSpPr txBox="1">
            <a:spLocks noChangeArrowheads="1"/>
          </p:cNvSpPr>
          <p:nvPr/>
        </p:nvSpPr>
        <p:spPr bwMode="auto">
          <a:xfrm>
            <a:off x="5448300" y="3341688"/>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1</a:t>
            </a:r>
          </a:p>
        </p:txBody>
      </p:sp>
      <p:sp>
        <p:nvSpPr>
          <p:cNvPr id="41998" name="TextBox 216"/>
          <p:cNvSpPr txBox="1">
            <a:spLocks noChangeArrowheads="1"/>
          </p:cNvSpPr>
          <p:nvPr/>
        </p:nvSpPr>
        <p:spPr bwMode="auto">
          <a:xfrm>
            <a:off x="5207000" y="334962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2</a:t>
            </a:r>
          </a:p>
        </p:txBody>
      </p:sp>
      <p:cxnSp>
        <p:nvCxnSpPr>
          <p:cNvPr id="41999"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0" name="TextBox 234"/>
          <p:cNvSpPr txBox="1">
            <a:spLocks noChangeArrowheads="1"/>
          </p:cNvSpPr>
          <p:nvPr/>
        </p:nvSpPr>
        <p:spPr bwMode="auto">
          <a:xfrm>
            <a:off x="6861175" y="2014538"/>
            <a:ext cx="16802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2 gói, </a:t>
            </a:r>
          </a:p>
          <a:p>
            <a:pPr>
              <a:lnSpc>
                <a:spcPct val="100000"/>
              </a:lnSpc>
              <a:spcBef>
                <a:spcPct val="0"/>
              </a:spcBef>
              <a:buClrTx/>
              <a:buSzTx/>
              <a:buFontTx/>
              <a:buNone/>
            </a:pPr>
            <a:r>
              <a:rPr lang="en-US" altLang="en-US" sz="2000" i="1">
                <a:latin typeface="Arial" panose="020B0604020202020204" pitchFamily="34" charset="0"/>
              </a:rPr>
              <a:t>L</a:t>
            </a:r>
            <a:r>
              <a:rPr lang="en-US" altLang="en-US" sz="2000">
                <a:latin typeface="Arial" panose="020B0604020202020204" pitchFamily="34" charset="0"/>
              </a:rPr>
              <a:t> bits mỗi cái</a:t>
            </a:r>
          </a:p>
        </p:txBody>
      </p:sp>
      <p:sp>
        <p:nvSpPr>
          <p:cNvPr id="42001" name="TextBox 235"/>
          <p:cNvSpPr txBox="1">
            <a:spLocks noChangeArrowheads="1"/>
          </p:cNvSpPr>
          <p:nvPr/>
        </p:nvSpPr>
        <p:spPr bwMode="auto">
          <a:xfrm>
            <a:off x="970187" y="6056313"/>
            <a:ext cx="20778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ts val="1800"/>
              </a:lnSpc>
              <a:spcBef>
                <a:spcPct val="0"/>
              </a:spcBef>
              <a:buClrTx/>
              <a:buSzTx/>
              <a:buFontTx/>
              <a:buNone/>
            </a:pPr>
            <a:r>
              <a:rPr lang="en-US" altLang="en-US" sz="2000">
                <a:latin typeface="Arial" panose="020B0604020202020204" pitchFamily="34" charset="0"/>
              </a:rPr>
              <a:t>Độ trễ truyền gói</a:t>
            </a:r>
          </a:p>
        </p:txBody>
      </p:sp>
      <p:sp>
        <p:nvSpPr>
          <p:cNvPr id="42002" name="TextBox 237"/>
          <p:cNvSpPr txBox="1">
            <a:spLocks noChangeArrowheads="1"/>
          </p:cNvSpPr>
          <p:nvPr/>
        </p:nvSpPr>
        <p:spPr bwMode="auto">
          <a:xfrm>
            <a:off x="3327496" y="5778197"/>
            <a:ext cx="24257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800"/>
              </a:lnSpc>
              <a:spcBef>
                <a:spcPct val="0"/>
              </a:spcBef>
              <a:buClrTx/>
              <a:buSzTx/>
              <a:buFontTx/>
              <a:buNone/>
            </a:pPr>
            <a:r>
              <a:rPr lang="en-US" altLang="en-US" sz="2000">
                <a:latin typeface="Arial" panose="020B0604020202020204" pitchFamily="34" charset="0"/>
              </a:rPr>
              <a:t>Thời gian cần để </a:t>
            </a:r>
          </a:p>
          <a:p>
            <a:pPr algn="ctr">
              <a:lnSpc>
                <a:spcPts val="1800"/>
              </a:lnSpc>
              <a:spcBef>
                <a:spcPct val="0"/>
              </a:spcBef>
              <a:buClrTx/>
              <a:buSzTx/>
              <a:buFontTx/>
              <a:buNone/>
            </a:pPr>
            <a:r>
              <a:rPr lang="en-US" altLang="en-US" sz="2000">
                <a:latin typeface="Arial" panose="020B0604020202020204" pitchFamily="34" charset="0"/>
              </a:rPr>
              <a:t>Truyền L-bit các gói</a:t>
            </a:r>
          </a:p>
          <a:p>
            <a:pPr algn="ctr">
              <a:lnSpc>
                <a:spcPts val="1800"/>
              </a:lnSpc>
              <a:spcBef>
                <a:spcPct val="0"/>
              </a:spcBef>
              <a:buClrTx/>
              <a:buSzTx/>
              <a:buFontTx/>
              <a:buNone/>
            </a:pPr>
            <a:r>
              <a:rPr lang="en-US" altLang="en-US" sz="2000">
                <a:latin typeface="Arial" panose="020B0604020202020204" pitchFamily="34" charset="0"/>
              </a:rPr>
              <a:t>đến đường liên kết</a:t>
            </a:r>
          </a:p>
        </p:txBody>
      </p:sp>
      <p:sp>
        <p:nvSpPr>
          <p:cNvPr id="42003" name="TextBox 4"/>
          <p:cNvSpPr txBox="1">
            <a:spLocks noChangeArrowheads="1"/>
          </p:cNvSpPr>
          <p:nvPr/>
        </p:nvSpPr>
        <p:spPr bwMode="auto">
          <a:xfrm>
            <a:off x="6142038" y="5691188"/>
            <a:ext cx="17414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latin typeface="Arial" panose="020B0604020202020204" pitchFamily="34" charset="0"/>
              </a:rPr>
              <a:t>L</a:t>
            </a:r>
            <a:r>
              <a:rPr lang="en-US" altLang="en-US" sz="2400">
                <a:latin typeface="Arial" panose="020B0604020202020204" pitchFamily="34" charset="0"/>
              </a:rPr>
              <a:t> (bits)</a:t>
            </a:r>
          </a:p>
          <a:p>
            <a:pPr>
              <a:lnSpc>
                <a:spcPct val="100000"/>
              </a:lnSpc>
              <a:spcBef>
                <a:spcPct val="0"/>
              </a:spcBef>
              <a:buClrTx/>
              <a:buSzTx/>
              <a:buFontTx/>
              <a:buNone/>
            </a:pPr>
            <a:r>
              <a:rPr lang="en-US" altLang="en-US" sz="2400" i="1">
                <a:latin typeface="Arial" panose="020B0604020202020204" pitchFamily="34" charset="0"/>
              </a:rPr>
              <a:t>R</a:t>
            </a:r>
            <a:r>
              <a:rPr lang="en-US" altLang="en-US" sz="2400">
                <a:latin typeface="Arial" panose="020B0604020202020204" pitchFamily="34" charset="0"/>
              </a:rPr>
              <a:t> (bits/sec)</a:t>
            </a:r>
          </a:p>
        </p:txBody>
      </p:sp>
      <p:cxnSp>
        <p:nvCxnSpPr>
          <p:cNvPr id="42004" name="Straight Connector 9"/>
          <p:cNvCxnSpPr>
            <a:cxnSpLocks noChangeShapeType="1"/>
          </p:cNvCxnSpPr>
          <p:nvPr/>
        </p:nvCxnSpPr>
        <p:spPr bwMode="auto">
          <a:xfrm>
            <a:off x="6175375" y="6107113"/>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2005" name="TextBox 10"/>
          <p:cNvSpPr txBox="1">
            <a:spLocks noChangeArrowheads="1"/>
          </p:cNvSpPr>
          <p:nvPr/>
        </p:nvSpPr>
        <p:spPr bwMode="auto">
          <a:xfrm>
            <a:off x="2966608" y="5959124"/>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6" name="TextBox 245"/>
          <p:cNvSpPr txBox="1">
            <a:spLocks noChangeArrowheads="1"/>
          </p:cNvSpPr>
          <p:nvPr/>
        </p:nvSpPr>
        <p:spPr bwMode="auto">
          <a:xfrm>
            <a:off x="5738813" y="5940425"/>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7" name="Rectangle 11"/>
          <p:cNvSpPr>
            <a:spLocks noChangeArrowheads="1"/>
          </p:cNvSpPr>
          <p:nvPr/>
        </p:nvSpPr>
        <p:spPr bwMode="auto">
          <a:xfrm>
            <a:off x="820738" y="5689249"/>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20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35A1355-12A2-4EC1-8B5C-D319E176A2E3}" type="slidenum">
              <a:rPr lang="en-US" altLang="en-US" sz="1200">
                <a:latin typeface="Arial" panose="020B0604020202020204" pitchFamily="34" charset="0"/>
              </a:rPr>
              <a:pPr>
                <a:lnSpc>
                  <a:spcPct val="100000"/>
                </a:lnSpc>
                <a:spcBef>
                  <a:spcPct val="0"/>
                </a:spcBef>
                <a:buClrTx/>
                <a:buSzTx/>
                <a:buFontTx/>
                <a:buNone/>
              </a:pPr>
              <a:t>19</a:t>
            </a:fld>
            <a:endParaRPr lang="en-US" altLang="en-US" sz="12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1267" name="Rectangle 2"/>
          <p:cNvSpPr>
            <a:spLocks noGrp="1" noChangeArrowheads="1"/>
          </p:cNvSpPr>
          <p:nvPr>
            <p:ph type="title" idx="4294967295"/>
          </p:nvPr>
        </p:nvSpPr>
        <p:spPr>
          <a:xfrm>
            <a:off x="457200" y="241300"/>
            <a:ext cx="7772400" cy="1143000"/>
          </a:xfrm>
        </p:spPr>
        <p:txBody>
          <a:bodyPr/>
          <a:lstStyle/>
          <a:p>
            <a:pPr eaLnBrk="1" hangingPunct="1"/>
            <a:r>
              <a:rPr lang="en-US" altLang="en-US" smtClean="0">
                <a:latin typeface="Arial" panose="020B0604020202020204" pitchFamily="34" charset="0"/>
                <a:ea typeface="ＭＳ Ｐゴシック" panose="020B0600070205080204" pitchFamily="34" charset="-128"/>
                <a:cs typeface="Arial" panose="020B0604020202020204" pitchFamily="34" charset="0"/>
              </a:rPr>
              <a:t>Chương 1</a:t>
            </a:r>
            <a:r>
              <a:rPr lang="en-US" altLang="en-US">
                <a:latin typeface="Arial" panose="020B0604020202020204" pitchFamily="34" charset="0"/>
                <a:ea typeface="ＭＳ Ｐゴシック" panose="020B0600070205080204" pitchFamily="34" charset="-128"/>
                <a:cs typeface="Arial" panose="020B0604020202020204" pitchFamily="34" charset="0"/>
              </a:rPr>
              <a:t>: Giới thiệu</a:t>
            </a:r>
          </a:p>
        </p:txBody>
      </p:sp>
      <p:sp>
        <p:nvSpPr>
          <p:cNvPr id="11268" name="Rectangle 3"/>
          <p:cNvSpPr>
            <a:spLocks noGrp="1" noChangeArrowheads="1"/>
          </p:cNvSpPr>
          <p:nvPr>
            <p:ph type="body" sz="half" idx="4294967295"/>
          </p:nvPr>
        </p:nvSpPr>
        <p:spPr>
          <a:xfrm>
            <a:off x="207963" y="1371600"/>
            <a:ext cx="3868737"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Mục tiêu:</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AU" altLang="en-US">
                <a:latin typeface="Arial" panose="020B0604020202020204" pitchFamily="34" charset="0"/>
                <a:ea typeface="ＭＳ Ｐゴシック" panose="020B0600070205080204" pitchFamily="34" charset="-128"/>
                <a:cs typeface="Arial" panose="020B0604020202020204" pitchFamily="34" charset="0"/>
              </a:rPr>
              <a:t>Làm quen với thuật ngữ</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Cách tiếp cận:</a:t>
            </a:r>
          </a:p>
          <a:p>
            <a:pPr lvl="1" eaLnBrk="1" hangingPunct="1">
              <a:lnSpc>
                <a:spcPct val="90000"/>
              </a:lnSpc>
              <a:buSzPct val="85000"/>
            </a:pPr>
            <a:r>
              <a:rPr lang="en-US" altLang="en-US" sz="2800">
                <a:latin typeface="Arial" panose="020B0604020202020204" pitchFamily="34" charset="0"/>
                <a:ea typeface="Arial" panose="020B0604020202020204" pitchFamily="34" charset="0"/>
                <a:cs typeface="Arial" panose="020B0604020202020204" pitchFamily="34" charset="0"/>
              </a:rPr>
              <a:t>Sử dụng Internet làm ví dụ</a:t>
            </a:r>
          </a:p>
          <a:p>
            <a:pPr lvl="1" eaLnBrk="1" hangingPunct="1">
              <a:lnSpc>
                <a:spcPct val="90000"/>
              </a:lnSpc>
            </a:pP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1269" name="Rectangle 4"/>
          <p:cNvSpPr>
            <a:spLocks noGrp="1" noChangeArrowheads="1"/>
          </p:cNvSpPr>
          <p:nvPr>
            <p:ph type="body" sz="half" idx="4294967295"/>
          </p:nvPr>
        </p:nvSpPr>
        <p:spPr>
          <a:xfrm>
            <a:off x="3951288" y="1371600"/>
            <a:ext cx="5146675" cy="5245100"/>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Nội dung</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AU"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en-US" sz="2400">
                <a:latin typeface="Arial" panose="020B0604020202020204" pitchFamily="34" charset="0"/>
                <a:ea typeface="ＭＳ Ｐゴシック" panose="020B0600070205080204" pitchFamily="34" charset="-128"/>
                <a:cs typeface="Arial" panose="020B0604020202020204" pitchFamily="34" charset="0"/>
              </a:rPr>
              <a:t>hosts), mạng truy nhập, phương tiện truyền dẫn vật lý</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lõi: chuyển mạch gói/ chuyển mạch kênh, cấu trúc Internet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suất: sự mất mát, độ trễ, thông lượng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Bảo mật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lớp giao thức, các mô hình dịch vụ</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a:t>
            </a:r>
          </a:p>
          <a:p>
            <a:pPr eaLnBrk="1" hangingPunct="1">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1127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0288"/>
            <a:ext cx="54848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E986532-FCA4-4646-A53D-BFCE19087CCF}" type="slidenum">
              <a:rPr lang="en-US" altLang="en-US" sz="1200">
                <a:latin typeface="Arial" panose="020B0604020202020204" pitchFamily="34" charset="0"/>
              </a:rPr>
              <a:pPr>
                <a:lnSpc>
                  <a:spcPct val="100000"/>
                </a:lnSpc>
                <a:spcBef>
                  <a:spcPct val="0"/>
                </a:spcBef>
                <a:buClrTx/>
                <a:buSzTx/>
                <a:buFontTx/>
                <a:buNone/>
              </a:pPr>
              <a:t>2</a:t>
            </a:fld>
            <a:endParaRPr lang="en-US" altLang="en-US" sz="12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3011"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92075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
          <p:cNvSpPr>
            <a:spLocks noGrp="1" noChangeArrowheads="1"/>
          </p:cNvSpPr>
          <p:nvPr>
            <p:ph type="title" idx="4294967295"/>
          </p:nvPr>
        </p:nvSpPr>
        <p:spPr>
          <a:xfrm>
            <a:off x="487363" y="296863"/>
            <a:ext cx="7772400" cy="8794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Đường truyền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3013" name="Rectangle 3"/>
          <p:cNvSpPr>
            <a:spLocks noGrp="1" noChangeArrowheads="1"/>
          </p:cNvSpPr>
          <p:nvPr>
            <p:ph type="body" sz="half" idx="4294967295"/>
          </p:nvPr>
        </p:nvSpPr>
        <p:spPr>
          <a:xfrm>
            <a:off x="533400" y="1343025"/>
            <a:ext cx="4322763" cy="4648200"/>
          </a:xfrm>
        </p:spPr>
        <p:txBody>
          <a:bodyPr/>
          <a:lstStyle/>
          <a:p>
            <a:pPr algn="just"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b</a:t>
            </a:r>
            <a:r>
              <a:rPr lang="en-US" altLang="en-US" sz="2400"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it</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lan truyền giữa các cặp truyền/nhận</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 kết vật lý:</a:t>
            </a:r>
            <a:r>
              <a:rPr lang="en-US" altLang="en-US" sz="2400">
                <a:latin typeface="Arial" panose="020B0604020202020204" pitchFamily="34" charset="0"/>
                <a:ea typeface="ＭＳ Ｐゴシック" panose="020B0600070205080204" pitchFamily="34" charset="-128"/>
                <a:cs typeface="Arial" panose="020B0604020202020204" pitchFamily="34" charset="0"/>
              </a:rPr>
              <a:t> những gì nằm giữa thiết bị truyền và nhận</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được hướng dẫn: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Các tín hiệu lan truyền trên các phương tiện truyền thông rắn: cáp đồng, cáp quang, cáp đồng trục</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không được hướng dẫn:</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Tín hiệu lan truyền tự do, ví dụ radio</a:t>
            </a:r>
          </a:p>
        </p:txBody>
      </p:sp>
      <p:sp>
        <p:nvSpPr>
          <p:cNvPr id="43014" name="Rectangle 4"/>
          <p:cNvSpPr>
            <a:spLocks noGrp="1" noChangeArrowheads="1"/>
          </p:cNvSpPr>
          <p:nvPr>
            <p:ph type="body" sz="half" idx="4294967295"/>
          </p:nvPr>
        </p:nvSpPr>
        <p:spPr>
          <a:xfrm>
            <a:off x="4951413" y="2111375"/>
            <a:ext cx="3810000" cy="3346450"/>
          </a:xfrm>
        </p:spPr>
        <p:txBody>
          <a:body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Cặp xoắn (TP</a:t>
            </a:r>
            <a:r>
              <a:rPr lang="en-US" altLang="en-US" sz="24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en-US" sz="2400" i="1">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cáp đồng độc lập</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5: 100 Mbps, 1 Gpbs Ethernet</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6: 10Gbps</a:t>
            </a:r>
          </a:p>
        </p:txBody>
      </p:sp>
      <p:pic>
        <p:nvPicPr>
          <p:cNvPr id="430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913" y="4187825"/>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C00DD23-0DEB-4983-ACC8-CEF5A7DEAAAA}" type="slidenum">
              <a:rPr lang="en-US" altLang="en-US" sz="1200">
                <a:latin typeface="Arial" panose="020B0604020202020204" pitchFamily="34" charset="0"/>
              </a:rPr>
              <a:pPr>
                <a:lnSpc>
                  <a:spcPct val="100000"/>
                </a:lnSpc>
                <a:spcBef>
                  <a:spcPct val="0"/>
                </a:spcBef>
                <a:buClrTx/>
                <a:buSzTx/>
                <a:buFontTx/>
                <a:buNone/>
              </a:pPr>
              <a:t>20</a:t>
            </a:fld>
            <a:endParaRPr lang="en-US" altLang="en-US" sz="120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5059"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950" y="51006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1826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2"/>
          <p:cNvSpPr>
            <a:spLocks noGrp="1" noChangeArrowheads="1"/>
          </p:cNvSpPr>
          <p:nvPr>
            <p:ph type="title" idx="4294967295"/>
          </p:nvPr>
        </p:nvSpPr>
        <p:spPr>
          <a:xfrm>
            <a:off x="293688" y="430213"/>
            <a:ext cx="8031162" cy="452437"/>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a:t>
            </a:r>
            <a:r>
              <a:rPr lang="en-US" altLang="en-US" sz="3600" smtClean="0">
                <a:latin typeface="Arial" panose="020B0604020202020204" pitchFamily="34" charset="0"/>
                <a:ea typeface="ＭＳ Ｐゴシック" panose="020B0600070205080204" pitchFamily="34" charset="-128"/>
                <a:cs typeface="Arial" panose="020B0604020202020204" pitchFamily="34" charset="0"/>
              </a:rPr>
              <a:t/>
            </a:r>
            <a:br>
              <a:rPr lang="en-US" altLang="en-US" sz="3600" smtClean="0">
                <a:latin typeface="Arial" panose="020B0604020202020204" pitchFamily="34" charset="0"/>
                <a:ea typeface="ＭＳ Ｐゴシック" panose="020B0600070205080204" pitchFamily="34" charset="-128"/>
                <a:cs typeface="Arial" panose="020B0604020202020204" pitchFamily="34" charset="0"/>
              </a:rPr>
            </a:br>
            <a:r>
              <a:rPr lang="en-US" altLang="en-US" sz="3600" smtClean="0">
                <a:latin typeface="Arial" panose="020B0604020202020204" pitchFamily="34" charset="0"/>
                <a:ea typeface="ＭＳ Ｐゴシック" panose="020B0600070205080204" pitchFamily="34" charset="-128"/>
                <a:cs typeface="Arial" panose="020B0604020202020204" pitchFamily="34" charset="0"/>
              </a:rPr>
              <a:t>Cáp </a:t>
            </a:r>
            <a:r>
              <a:rPr lang="en-US" altLang="en-US" sz="3600">
                <a:latin typeface="Arial" panose="020B0604020202020204" pitchFamily="34" charset="0"/>
                <a:ea typeface="ＭＳ Ｐゴシック" panose="020B0600070205080204" pitchFamily="34" charset="-128"/>
                <a:cs typeface="Arial" panose="020B0604020202020204" pitchFamily="34" charset="0"/>
              </a:rPr>
              <a:t>đồng trục, cáp quang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5062" name="Rectangle 3"/>
          <p:cNvSpPr>
            <a:spLocks noGrp="1" noChangeArrowheads="1"/>
          </p:cNvSpPr>
          <p:nvPr>
            <p:ph type="body" sz="half" idx="4294967295"/>
          </p:nvPr>
        </p:nvSpPr>
        <p:spPr>
          <a:xfrm>
            <a:off x="139485" y="1449388"/>
            <a:ext cx="4356315" cy="432752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Cáp đồng trục:</a:t>
            </a:r>
            <a:endPar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dẫn đồng đồng tâm</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hướng</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Băng thông rộng:</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nhiều kênh trên cáp</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HFC</a:t>
            </a:r>
          </a:p>
        </p:txBody>
      </p:sp>
      <p:pic>
        <p:nvPicPr>
          <p:cNvPr id="45063"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925888"/>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5"/>
          <p:cNvSpPr>
            <a:spLocks noChangeArrowheads="1"/>
          </p:cNvSpPr>
          <p:nvPr/>
        </p:nvSpPr>
        <p:spPr bwMode="auto">
          <a:xfrm>
            <a:off x="4667250" y="1285875"/>
            <a:ext cx="4230688"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Cáp quang:</a:t>
            </a:r>
            <a:endParaRPr lang="en-US" altLang="en-US" sz="2400" i="1">
              <a:solidFill>
                <a:srgbClr val="CC0000"/>
              </a:solidFill>
              <a:latin typeface="Arial" panose="020B0604020202020204" pitchFamily="34" charset="0"/>
            </a:endParaRPr>
          </a:p>
          <a:p>
            <a:pPr algn="just">
              <a:buSzPct val="75000"/>
            </a:pPr>
            <a:r>
              <a:rPr lang="en-US" altLang="en-US" sz="2400">
                <a:latin typeface="Arial" panose="020B0604020202020204" pitchFamily="34" charset="0"/>
              </a:rPr>
              <a:t>Sợi thủy tinh truyền dẫn xung ánh sáng, mỗi xung là một bit</a:t>
            </a:r>
          </a:p>
          <a:p>
            <a:pPr>
              <a:buSzPct val="75000"/>
            </a:pPr>
            <a:r>
              <a:rPr lang="en-US" altLang="en-US" sz="2400">
                <a:latin typeface="Arial" panose="020B0604020202020204" pitchFamily="34" charset="0"/>
              </a:rPr>
              <a:t>Hoạt động tốc độ cao:</a:t>
            </a:r>
          </a:p>
          <a:p>
            <a:pPr lvl="1"/>
            <a:r>
              <a:rPr lang="en-US" altLang="en-US" sz="2000">
                <a:latin typeface="Arial" panose="020B0604020202020204" pitchFamily="34" charset="0"/>
                <a:ea typeface="ＭＳ Ｐゴシック" panose="020B0600070205080204" pitchFamily="34" charset="-128"/>
              </a:rPr>
              <a:t>Truyền point-to-point với tốc độ cao (ví dụ., tốc độ truyền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s-100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Gpbs)</a:t>
            </a:r>
          </a:p>
          <a:p>
            <a:pPr>
              <a:buSzPct val="75000"/>
            </a:pPr>
            <a:r>
              <a:rPr lang="en-US" altLang="en-US" sz="2400">
                <a:latin typeface="Arial" panose="020B0604020202020204" pitchFamily="34" charset="0"/>
              </a:rPr>
              <a:t>Tỷ lệ lỗi thấp: </a:t>
            </a:r>
          </a:p>
          <a:p>
            <a:pPr lvl="1"/>
            <a:r>
              <a:rPr lang="en-US" altLang="en-US" sz="2000">
                <a:latin typeface="Arial" panose="020B0604020202020204" pitchFamily="34" charset="0"/>
                <a:ea typeface="ＭＳ Ｐゴシック" panose="020B0600070205080204" pitchFamily="34" charset="-128"/>
              </a:rPr>
              <a:t>Mức độ suy giảm tín hiệu thấp</a:t>
            </a:r>
          </a:p>
          <a:p>
            <a:pPr lvl="1"/>
            <a:r>
              <a:rPr lang="en-US" altLang="en-US" sz="2000">
                <a:latin typeface="Arial" panose="020B0604020202020204" pitchFamily="34" charset="0"/>
                <a:ea typeface="ＭＳ Ｐゴシック" panose="020B0600070205080204" pitchFamily="34" charset="-128"/>
              </a:rPr>
              <a:t>Không bị nhiễu điện từ</a:t>
            </a:r>
          </a:p>
        </p:txBody>
      </p:sp>
      <p:sp>
        <p:nvSpPr>
          <p:cNvPr id="450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DB44B58-1E89-4D38-8CFD-37551F8FBEB7}" type="slidenum">
              <a:rPr lang="en-US" altLang="en-US" sz="1200">
                <a:latin typeface="Arial" panose="020B0604020202020204" pitchFamily="34" charset="0"/>
              </a:rPr>
              <a:pPr>
                <a:lnSpc>
                  <a:spcPct val="100000"/>
                </a:lnSpc>
                <a:spcBef>
                  <a:spcPct val="0"/>
                </a:spcBef>
                <a:buClrTx/>
                <a:buSzTx/>
                <a:buFontTx/>
                <a:buNone/>
              </a:pPr>
              <a:t>21</a:t>
            </a:fld>
            <a:endParaRPr lang="en-US" altLang="en-US" sz="12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pic>
        <p:nvPicPr>
          <p:cNvPr id="4710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idx="4294967295"/>
          </p:nvPr>
        </p:nvSpPr>
        <p:spPr>
          <a:xfrm>
            <a:off x="304800" y="42863"/>
            <a:ext cx="8382000"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sóng radio</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7109" name="Rectangle 3"/>
          <p:cNvSpPr>
            <a:spLocks noGrp="1" noChangeArrowheads="1"/>
          </p:cNvSpPr>
          <p:nvPr>
            <p:ph type="body" sz="half" idx="4294967295"/>
          </p:nvPr>
        </p:nvSpPr>
        <p:spPr>
          <a:xfrm>
            <a:off x="533400" y="1371600"/>
            <a:ext cx="3962400" cy="4876800"/>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Tín hiệu được mang dưới dạng phổ điện từ</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Không có dây dẫn vật lý</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Truyền hai chiều</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tác động môi trường lan truyền: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Phản xạ</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cản trở bởi vật cản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nhiễu</a:t>
            </a:r>
          </a:p>
        </p:txBody>
      </p:sp>
      <p:sp>
        <p:nvSpPr>
          <p:cNvPr id="47110" name="Rectangle 4"/>
          <p:cNvSpPr>
            <a:spLocks noChangeArrowheads="1"/>
          </p:cNvSpPr>
          <p:nvPr/>
        </p:nvSpPr>
        <p:spPr bwMode="auto">
          <a:xfrm>
            <a:off x="4686300" y="1238250"/>
            <a:ext cx="44577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Các loại liên kết radio:</a:t>
            </a:r>
            <a:endParaRPr lang="en-US" altLang="en-US" sz="2400" i="1">
              <a:solidFill>
                <a:srgbClr val="CC0000"/>
              </a:solidFill>
              <a:latin typeface="Arial" panose="020B0604020202020204" pitchFamily="34" charset="0"/>
            </a:endParaRPr>
          </a:p>
          <a:p>
            <a:pPr algn="just">
              <a:buSzPct val="75000"/>
            </a:pPr>
            <a:r>
              <a:rPr lang="en-US" altLang="en-US" sz="2400">
                <a:solidFill>
                  <a:srgbClr val="000099"/>
                </a:solidFill>
                <a:latin typeface="Arial" panose="020B0604020202020204" pitchFamily="34" charset="0"/>
              </a:rPr>
              <a:t>Vi sóng mặt đất</a:t>
            </a:r>
          </a:p>
          <a:p>
            <a:pPr lvl="1" algn="just"/>
            <a:r>
              <a:rPr lang="en-US" altLang="en-US" sz="2000">
                <a:latin typeface="Arial" panose="020B0604020202020204" pitchFamily="34" charset="0"/>
                <a:ea typeface="ＭＳ Ｐゴシック" panose="020B0600070205080204" pitchFamily="34" charset="-128"/>
              </a:rPr>
              <a:t>Các kênh đến 45 Mbps</a:t>
            </a:r>
          </a:p>
          <a:p>
            <a:pPr algn="just">
              <a:buSzPct val="75000"/>
            </a:pPr>
            <a:r>
              <a:rPr lang="en-US" altLang="en-US" sz="2400">
                <a:solidFill>
                  <a:srgbClr val="000099"/>
                </a:solidFill>
                <a:latin typeface="Arial" panose="020B0604020202020204" pitchFamily="34" charset="0"/>
              </a:rPr>
              <a:t>Mạng cục bộ (LAN)</a:t>
            </a:r>
            <a:r>
              <a:rPr lang="en-US" altLang="en-US" sz="2400">
                <a:latin typeface="Arial" panose="020B0604020202020204" pitchFamily="34" charset="0"/>
              </a:rPr>
              <a:t> (như WiFi)</a:t>
            </a:r>
          </a:p>
          <a:p>
            <a:pPr lvl="1" algn="just"/>
            <a:r>
              <a:rPr lang="en-US" altLang="en-US" sz="2000">
                <a:latin typeface="Arial" panose="020B0604020202020204" pitchFamily="34" charset="0"/>
                <a:ea typeface="ＭＳ Ｐゴシック" panose="020B0600070205080204" pitchFamily="34" charset="-128"/>
              </a:rPr>
              <a:t>11Mbps, 54 Mbps</a:t>
            </a:r>
          </a:p>
          <a:p>
            <a:pPr algn="just">
              <a:buSzPct val="75000"/>
            </a:pPr>
            <a:r>
              <a:rPr lang="en-US" altLang="en-US" sz="2400">
                <a:solidFill>
                  <a:srgbClr val="000099"/>
                </a:solidFill>
                <a:latin typeface="Arial" panose="020B0604020202020204" pitchFamily="34" charset="0"/>
              </a:rPr>
              <a:t>Diện rộng</a:t>
            </a:r>
            <a:r>
              <a:rPr lang="en-US" altLang="en-US" sz="2400">
                <a:latin typeface="Arial" panose="020B0604020202020204" pitchFamily="34" charset="0"/>
              </a:rPr>
              <a:t> (như cellular)</a:t>
            </a:r>
          </a:p>
          <a:p>
            <a:pPr lvl="1" algn="just"/>
            <a:r>
              <a:rPr lang="en-US" altLang="en-US" sz="2000">
                <a:latin typeface="Arial" panose="020B0604020202020204" pitchFamily="34" charset="0"/>
                <a:ea typeface="ＭＳ Ｐゴシック" panose="020B0600070205080204" pitchFamily="34" charset="-128"/>
              </a:rPr>
              <a:t>3G cellular: ~ vài Mbps</a:t>
            </a:r>
          </a:p>
          <a:p>
            <a:pPr algn="just">
              <a:buSzPct val="75000"/>
            </a:pPr>
            <a:r>
              <a:rPr lang="en-US" altLang="en-US" sz="2400">
                <a:solidFill>
                  <a:srgbClr val="000099"/>
                </a:solidFill>
                <a:latin typeface="Arial" panose="020B0604020202020204" pitchFamily="34" charset="0"/>
              </a:rPr>
              <a:t>Vệ tinh</a:t>
            </a:r>
          </a:p>
          <a:p>
            <a:pPr lvl="1" algn="just"/>
            <a:r>
              <a:rPr lang="en-US" altLang="en-US" sz="2000">
                <a:latin typeface="Arial" panose="020B0604020202020204" pitchFamily="34" charset="0"/>
                <a:ea typeface="ＭＳ Ｐゴシック" panose="020B0600070205080204" pitchFamily="34" charset="-128"/>
              </a:rPr>
              <a:t>Kênh từ Kbps đến 45Mbps ( hoặc chia nhiều kênh nhỏ)</a:t>
            </a:r>
          </a:p>
          <a:p>
            <a:pPr lvl="1" algn="just"/>
            <a:r>
              <a:rPr lang="en-US" altLang="en-US" sz="2000">
                <a:latin typeface="Arial" panose="020B0604020202020204" pitchFamily="34" charset="0"/>
                <a:ea typeface="ＭＳ Ｐゴシック" panose="020B0600070205080204" pitchFamily="34" charset="-128"/>
              </a:rPr>
              <a:t>Độ trễ giữa 2 thiết bị đầu cuối 270 msec</a:t>
            </a:r>
          </a:p>
          <a:p>
            <a:pPr lvl="1" algn="just">
              <a:lnSpc>
                <a:spcPct val="100000"/>
              </a:lnSpc>
              <a:buClr>
                <a:schemeClr val="accent2"/>
              </a:buClr>
              <a:buSzPct val="75000"/>
              <a:buFont typeface="Wingdings" panose="05000000000000000000" pitchFamily="2" charset="2"/>
              <a:buChar char="v"/>
            </a:pPr>
            <a:r>
              <a:rPr lang="en-US" altLang="en-US" sz="2000">
                <a:latin typeface="Arial" panose="020B0604020202020204" pitchFamily="34" charset="0"/>
                <a:ea typeface="ＭＳ Ｐゴシック" panose="020B0600070205080204" pitchFamily="34" charset="-128"/>
              </a:rPr>
              <a:t>giữ khoảng cách cố định với mặt đất, độ cao thấp</a:t>
            </a:r>
          </a:p>
        </p:txBody>
      </p:sp>
      <p:sp>
        <p:nvSpPr>
          <p:cNvPr id="471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0953FAB-E742-4DCE-89FF-36374EDD0454}" type="slidenum">
              <a:rPr lang="en-US" altLang="en-US" sz="1200">
                <a:latin typeface="Arial" panose="020B0604020202020204" pitchFamily="34" charset="0"/>
              </a:rPr>
              <a:pPr>
                <a:lnSpc>
                  <a:spcPct val="100000"/>
                </a:lnSpc>
                <a:spcBef>
                  <a:spcPct val="0"/>
                </a:spcBef>
                <a:buClrTx/>
                <a:buSzTx/>
                <a:buFontTx/>
                <a:buNone/>
              </a:pPr>
              <a:t>22</a:t>
            </a:fld>
            <a:endParaRPr lang="en-US" altLang="en-US" sz="120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9155"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49157" name="Rectangle 3"/>
          <p:cNvSpPr>
            <a:spLocks noGrp="1" noChangeArrowheads="1"/>
          </p:cNvSpPr>
          <p:nvPr>
            <p:ph type="body" idx="4294967295"/>
          </p:nvPr>
        </p:nvSpPr>
        <p:spPr>
          <a:xfrm>
            <a:off x="403224" y="1360488"/>
            <a:ext cx="8740775" cy="4648200"/>
          </a:xfrm>
        </p:spPr>
        <p:txBody>
          <a:bodyPr/>
          <a:lstStyle/>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eaLnBrk="1" hangingPunct="1">
              <a:lnSpc>
                <a:spcPct val="105000"/>
              </a:lnSpc>
              <a:spcBef>
                <a:spcPct val="5000"/>
              </a:spcBef>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H</a:t>
            </a:r>
            <a:r>
              <a:rPr lang="en-US" altLang="en-US" sz="2400" smtClean="0">
                <a:latin typeface="Arial" panose="020B0604020202020204" pitchFamily="34" charset="0"/>
                <a:ea typeface="Arial" panose="020B0604020202020204" pitchFamily="34" charset="0"/>
                <a:cs typeface="Arial" panose="020B0604020202020204" pitchFamily="34" charset="0"/>
              </a:rPr>
              <a:t>ệ </a:t>
            </a:r>
            <a:r>
              <a:rPr lang="en-US" altLang="en-US" sz="2400">
                <a:latin typeface="Arial" panose="020B0604020202020204" pitchFamily="34" charset="0"/>
                <a:ea typeface="Arial" panose="020B0604020202020204" pitchFamily="34" charset="0"/>
                <a:cs typeface="Arial" panose="020B0604020202020204" pitchFamily="34" charset="0"/>
              </a:rPr>
              <a:t>thống đầu cuối, mạng truy cập, các liên kết</a:t>
            </a:r>
          </a:p>
          <a:p>
            <a:pPr lvl="1" eaLnBrk="1" hangingPunct="1">
              <a:lnSpc>
                <a:spcPct val="105000"/>
              </a:lnSpc>
              <a:spcBef>
                <a:spcPct val="5000"/>
              </a:spcBef>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1.3 Mạng lõi</a:t>
            </a:r>
          </a:p>
          <a:p>
            <a:pPr lvl="2" eaLnBrk="1" hangingPunct="1">
              <a:lnSpc>
                <a:spcPct val="105000"/>
              </a:lnSpc>
              <a:spcBef>
                <a:spcPct val="5000"/>
              </a:spcBef>
              <a:buClr>
                <a:srgbClr val="000099"/>
              </a:buClr>
              <a:buFont typeface="Wingdings" panose="05000000000000000000" pitchFamily="2" charset="2"/>
              <a:buChar char="§"/>
            </a:pP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91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B704E87-9E5B-44E1-9B9E-D6178B8FAF7E}" type="slidenum">
              <a:rPr lang="en-US" altLang="en-US" sz="1200">
                <a:latin typeface="Arial" panose="020B0604020202020204" pitchFamily="34" charset="0"/>
              </a:rPr>
              <a:pPr>
                <a:lnSpc>
                  <a:spcPct val="100000"/>
                </a:lnSpc>
                <a:spcBef>
                  <a:spcPct val="0"/>
                </a:spcBef>
                <a:buClrTx/>
                <a:buSzTx/>
                <a:buFontTx/>
                <a:buNone/>
              </a:pPr>
              <a:t>23</a:t>
            </a:fld>
            <a:endParaRPr lang="en-US" altLang="en-US" sz="12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1203" name="Rectangle 3"/>
          <p:cNvSpPr>
            <a:spLocks noGrp="1" noChangeArrowheads="1"/>
          </p:cNvSpPr>
          <p:nvPr>
            <p:ph type="body" sz="half" idx="4294967295"/>
          </p:nvPr>
        </p:nvSpPr>
        <p:spPr>
          <a:xfrm>
            <a:off x="419100" y="1285875"/>
            <a:ext cx="4773868" cy="4648200"/>
          </a:xfrm>
        </p:spPr>
        <p:txBody>
          <a:bodyPr/>
          <a:lstStyle/>
          <a:p>
            <a:pPr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Gồm các bộ định tuyến được kết nối với nhau</a:t>
            </a:r>
          </a:p>
          <a:p>
            <a:pPr algn="just" eaLnBrk="1" hangingPunct="1"/>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các </a:t>
            </a:r>
            <a:r>
              <a:rPr lang="vi-VN"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host) chia nhỏ dữ liệu của lớp ứng dụng (application-layer messages) thành </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gói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Chuyển tiếp các gói từ một bộ định tuyến này đến bộ định tuyến tiếp theo qua các đường liên kết trên đường đi từ nguồn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Mỗi gói được truyền tải với công suất lớn nhất của đường liên kết</a:t>
            </a:r>
          </a:p>
        </p:txBody>
      </p:sp>
      <p:sp>
        <p:nvSpPr>
          <p:cNvPr id="51204"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Mạng lõi</a:t>
            </a:r>
          </a:p>
        </p:txBody>
      </p:sp>
      <p:sp>
        <p:nvSpPr>
          <p:cNvPr id="51205" name="Freeform 637"/>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206" name="Group 638"/>
          <p:cNvGrpSpPr>
            <a:grpSpLocks/>
          </p:cNvGrpSpPr>
          <p:nvPr/>
        </p:nvGrpSpPr>
        <p:grpSpPr bwMode="auto">
          <a:xfrm>
            <a:off x="5370513" y="3048000"/>
            <a:ext cx="1458912" cy="933450"/>
            <a:chOff x="2889" y="1631"/>
            <a:chExt cx="980" cy="743"/>
          </a:xfrm>
        </p:grpSpPr>
        <p:sp>
          <p:nvSpPr>
            <p:cNvPr id="51706"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707"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51207" name="Freeform 641"/>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08" name="Line 642"/>
          <p:cNvSpPr>
            <a:spLocks noChangeShapeType="1"/>
          </p:cNvSpPr>
          <p:nvPr/>
        </p:nvSpPr>
        <p:spPr bwMode="auto">
          <a:xfrm rot="-54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09"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0" name="Line 644"/>
          <p:cNvSpPr>
            <a:spLocks noChangeShapeType="1"/>
          </p:cNvSpPr>
          <p:nvPr/>
        </p:nvSpPr>
        <p:spPr bwMode="auto">
          <a:xfrm rot="-54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1"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2"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3"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4"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5"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6"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7"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18" name="Group 656"/>
          <p:cNvGrpSpPr>
            <a:grpSpLocks/>
          </p:cNvGrpSpPr>
          <p:nvPr/>
        </p:nvGrpSpPr>
        <p:grpSpPr bwMode="auto">
          <a:xfrm>
            <a:off x="5611813" y="3503613"/>
            <a:ext cx="506412" cy="352425"/>
            <a:chOff x="2967" y="478"/>
            <a:chExt cx="788" cy="625"/>
          </a:xfrm>
        </p:grpSpPr>
        <p:pic>
          <p:nvPicPr>
            <p:cNvPr id="51704"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05"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9" name="Freeform 65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0" name="Freeform 660"/>
          <p:cNvSpPr>
            <a:spLocks/>
          </p:cNvSpPr>
          <p:nvPr/>
        </p:nvSpPr>
        <p:spPr bwMode="auto">
          <a:xfrm>
            <a:off x="7011988"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1"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2"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3"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4"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5"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6"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7"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8"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9"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0"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1"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2"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3"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4"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5"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6"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7"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38" name="Group 678"/>
          <p:cNvGrpSpPr>
            <a:grpSpLocks/>
          </p:cNvGrpSpPr>
          <p:nvPr/>
        </p:nvGrpSpPr>
        <p:grpSpPr bwMode="auto">
          <a:xfrm>
            <a:off x="6053138" y="1846263"/>
            <a:ext cx="468312" cy="620712"/>
            <a:chOff x="1653" y="3023"/>
            <a:chExt cx="622" cy="911"/>
          </a:xfrm>
        </p:grpSpPr>
        <p:sp>
          <p:nvSpPr>
            <p:cNvPr id="51687"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8"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9"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0"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1"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2"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3"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4"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5"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6"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7"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8"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9"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0"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1"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2"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51703"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39" name="Group 696"/>
          <p:cNvGrpSpPr>
            <a:grpSpLocks/>
          </p:cNvGrpSpPr>
          <p:nvPr/>
        </p:nvGrpSpPr>
        <p:grpSpPr bwMode="auto">
          <a:xfrm>
            <a:off x="6289675" y="2406650"/>
            <a:ext cx="454025" cy="254000"/>
            <a:chOff x="3843" y="1516"/>
            <a:chExt cx="286" cy="160"/>
          </a:xfrm>
        </p:grpSpPr>
        <p:sp>
          <p:nvSpPr>
            <p:cNvPr id="51678"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9"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80"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81"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82" name="Group 701"/>
            <p:cNvGrpSpPr>
              <a:grpSpLocks/>
            </p:cNvGrpSpPr>
            <p:nvPr/>
          </p:nvGrpSpPr>
          <p:grpSpPr bwMode="auto">
            <a:xfrm>
              <a:off x="3932" y="1587"/>
              <a:ext cx="138" cy="33"/>
              <a:chOff x="2468" y="1332"/>
              <a:chExt cx="310" cy="60"/>
            </a:xfrm>
          </p:grpSpPr>
          <p:sp>
            <p:nvSpPr>
              <p:cNvPr id="51685"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86"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83"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84"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0" name="Group 706"/>
          <p:cNvGrpSpPr>
            <a:grpSpLocks/>
          </p:cNvGrpSpPr>
          <p:nvPr/>
        </p:nvGrpSpPr>
        <p:grpSpPr bwMode="auto">
          <a:xfrm>
            <a:off x="7202488" y="2493963"/>
            <a:ext cx="390525" cy="174625"/>
            <a:chOff x="4334" y="1470"/>
            <a:chExt cx="246" cy="107"/>
          </a:xfrm>
        </p:grpSpPr>
        <p:sp>
          <p:nvSpPr>
            <p:cNvPr id="516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73" name="Group 710"/>
            <p:cNvGrpSpPr>
              <a:grpSpLocks/>
            </p:cNvGrpSpPr>
            <p:nvPr/>
          </p:nvGrpSpPr>
          <p:grpSpPr bwMode="auto">
            <a:xfrm>
              <a:off x="4383" y="1488"/>
              <a:ext cx="138" cy="33"/>
              <a:chOff x="2468" y="1332"/>
              <a:chExt cx="310" cy="60"/>
            </a:xfrm>
          </p:grpSpPr>
          <p:sp>
            <p:nvSpPr>
              <p:cNvPr id="51676"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77"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74"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5"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1" name="Group 715"/>
          <p:cNvGrpSpPr>
            <a:grpSpLocks/>
          </p:cNvGrpSpPr>
          <p:nvPr/>
        </p:nvGrpSpPr>
        <p:grpSpPr bwMode="auto">
          <a:xfrm>
            <a:off x="7213600" y="2757488"/>
            <a:ext cx="390525" cy="174625"/>
            <a:chOff x="4334" y="1470"/>
            <a:chExt cx="246" cy="107"/>
          </a:xfrm>
        </p:grpSpPr>
        <p:sp>
          <p:nvSpPr>
            <p:cNvPr id="516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65" name="Group 719"/>
            <p:cNvGrpSpPr>
              <a:grpSpLocks/>
            </p:cNvGrpSpPr>
            <p:nvPr/>
          </p:nvGrpSpPr>
          <p:grpSpPr bwMode="auto">
            <a:xfrm>
              <a:off x="4383" y="1488"/>
              <a:ext cx="138" cy="33"/>
              <a:chOff x="2468" y="1332"/>
              <a:chExt cx="310" cy="60"/>
            </a:xfrm>
          </p:grpSpPr>
          <p:sp>
            <p:nvSpPr>
              <p:cNvPr id="51668"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9"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66"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67"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2" name="Group 724"/>
          <p:cNvGrpSpPr>
            <a:grpSpLocks/>
          </p:cNvGrpSpPr>
          <p:nvPr/>
        </p:nvGrpSpPr>
        <p:grpSpPr bwMode="auto">
          <a:xfrm>
            <a:off x="7762875" y="2759075"/>
            <a:ext cx="390525" cy="174625"/>
            <a:chOff x="4334" y="1470"/>
            <a:chExt cx="246" cy="107"/>
          </a:xfrm>
        </p:grpSpPr>
        <p:sp>
          <p:nvSpPr>
            <p:cNvPr id="516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57" name="Group 728"/>
            <p:cNvGrpSpPr>
              <a:grpSpLocks/>
            </p:cNvGrpSpPr>
            <p:nvPr/>
          </p:nvGrpSpPr>
          <p:grpSpPr bwMode="auto">
            <a:xfrm>
              <a:off x="4383" y="1488"/>
              <a:ext cx="138" cy="33"/>
              <a:chOff x="2468" y="1332"/>
              <a:chExt cx="310" cy="60"/>
            </a:xfrm>
          </p:grpSpPr>
          <p:sp>
            <p:nvSpPr>
              <p:cNvPr id="51660"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1"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8"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9"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3" name="Group 733"/>
          <p:cNvGrpSpPr>
            <a:grpSpLocks/>
          </p:cNvGrpSpPr>
          <p:nvPr/>
        </p:nvGrpSpPr>
        <p:grpSpPr bwMode="auto">
          <a:xfrm>
            <a:off x="7689850" y="2393950"/>
            <a:ext cx="390525" cy="174625"/>
            <a:chOff x="4334" y="1470"/>
            <a:chExt cx="246" cy="107"/>
          </a:xfrm>
        </p:grpSpPr>
        <p:sp>
          <p:nvSpPr>
            <p:cNvPr id="516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9" name="Group 737"/>
            <p:cNvGrpSpPr>
              <a:grpSpLocks/>
            </p:cNvGrpSpPr>
            <p:nvPr/>
          </p:nvGrpSpPr>
          <p:grpSpPr bwMode="auto">
            <a:xfrm>
              <a:off x="4383" y="1488"/>
              <a:ext cx="138" cy="33"/>
              <a:chOff x="2468" y="1332"/>
              <a:chExt cx="310" cy="60"/>
            </a:xfrm>
          </p:grpSpPr>
          <p:sp>
            <p:nvSpPr>
              <p:cNvPr id="51652"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53"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0"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1"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4" name="Group 742"/>
          <p:cNvGrpSpPr>
            <a:grpSpLocks/>
          </p:cNvGrpSpPr>
          <p:nvPr/>
        </p:nvGrpSpPr>
        <p:grpSpPr bwMode="auto">
          <a:xfrm>
            <a:off x="7737475" y="3644900"/>
            <a:ext cx="492125" cy="206375"/>
            <a:chOff x="4334" y="1470"/>
            <a:chExt cx="246" cy="107"/>
          </a:xfrm>
        </p:grpSpPr>
        <p:sp>
          <p:nvSpPr>
            <p:cNvPr id="516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1" name="Group 746"/>
            <p:cNvGrpSpPr>
              <a:grpSpLocks/>
            </p:cNvGrpSpPr>
            <p:nvPr/>
          </p:nvGrpSpPr>
          <p:grpSpPr bwMode="auto">
            <a:xfrm>
              <a:off x="4383" y="1488"/>
              <a:ext cx="138" cy="33"/>
              <a:chOff x="2468" y="1332"/>
              <a:chExt cx="310" cy="60"/>
            </a:xfrm>
          </p:grpSpPr>
          <p:sp>
            <p:nvSpPr>
              <p:cNvPr id="51644"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45"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42"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43"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45"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46" name="Group 752"/>
          <p:cNvGrpSpPr>
            <a:grpSpLocks/>
          </p:cNvGrpSpPr>
          <p:nvPr/>
        </p:nvGrpSpPr>
        <p:grpSpPr bwMode="auto">
          <a:xfrm>
            <a:off x="7086600" y="3632200"/>
            <a:ext cx="492125" cy="206375"/>
            <a:chOff x="4334" y="1470"/>
            <a:chExt cx="246" cy="107"/>
          </a:xfrm>
        </p:grpSpPr>
        <p:sp>
          <p:nvSpPr>
            <p:cNvPr id="516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33" name="Group 756"/>
            <p:cNvGrpSpPr>
              <a:grpSpLocks/>
            </p:cNvGrpSpPr>
            <p:nvPr/>
          </p:nvGrpSpPr>
          <p:grpSpPr bwMode="auto">
            <a:xfrm>
              <a:off x="4383" y="1488"/>
              <a:ext cx="138" cy="33"/>
              <a:chOff x="2468" y="1332"/>
              <a:chExt cx="310" cy="60"/>
            </a:xfrm>
          </p:grpSpPr>
          <p:sp>
            <p:nvSpPr>
              <p:cNvPr id="51636"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37"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34"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35"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7" name="Group 761"/>
          <p:cNvGrpSpPr>
            <a:grpSpLocks/>
          </p:cNvGrpSpPr>
          <p:nvPr/>
        </p:nvGrpSpPr>
        <p:grpSpPr bwMode="auto">
          <a:xfrm>
            <a:off x="7591425" y="4806950"/>
            <a:ext cx="622300" cy="244475"/>
            <a:chOff x="4334" y="1470"/>
            <a:chExt cx="246" cy="107"/>
          </a:xfrm>
        </p:grpSpPr>
        <p:sp>
          <p:nvSpPr>
            <p:cNvPr id="516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25" name="Group 765"/>
            <p:cNvGrpSpPr>
              <a:grpSpLocks/>
            </p:cNvGrpSpPr>
            <p:nvPr/>
          </p:nvGrpSpPr>
          <p:grpSpPr bwMode="auto">
            <a:xfrm>
              <a:off x="4383" y="1488"/>
              <a:ext cx="138" cy="33"/>
              <a:chOff x="2468" y="1332"/>
              <a:chExt cx="310" cy="60"/>
            </a:xfrm>
          </p:grpSpPr>
          <p:sp>
            <p:nvSpPr>
              <p:cNvPr id="51628"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9"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26"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27"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8" name="Group 770"/>
          <p:cNvGrpSpPr>
            <a:grpSpLocks/>
          </p:cNvGrpSpPr>
          <p:nvPr/>
        </p:nvGrpSpPr>
        <p:grpSpPr bwMode="auto">
          <a:xfrm>
            <a:off x="6965950" y="4508500"/>
            <a:ext cx="622300" cy="244475"/>
            <a:chOff x="4334" y="1470"/>
            <a:chExt cx="246" cy="107"/>
          </a:xfrm>
        </p:grpSpPr>
        <p:sp>
          <p:nvSpPr>
            <p:cNvPr id="516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17" name="Group 774"/>
            <p:cNvGrpSpPr>
              <a:grpSpLocks/>
            </p:cNvGrpSpPr>
            <p:nvPr/>
          </p:nvGrpSpPr>
          <p:grpSpPr bwMode="auto">
            <a:xfrm>
              <a:off x="4383" y="1488"/>
              <a:ext cx="138" cy="33"/>
              <a:chOff x="2468" y="1332"/>
              <a:chExt cx="310" cy="60"/>
            </a:xfrm>
          </p:grpSpPr>
          <p:sp>
            <p:nvSpPr>
              <p:cNvPr id="51620"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1"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8"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9"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9" name="Group 779"/>
          <p:cNvGrpSpPr>
            <a:grpSpLocks/>
          </p:cNvGrpSpPr>
          <p:nvPr/>
        </p:nvGrpSpPr>
        <p:grpSpPr bwMode="auto">
          <a:xfrm>
            <a:off x="6242050" y="4851400"/>
            <a:ext cx="622300" cy="244475"/>
            <a:chOff x="4334" y="1470"/>
            <a:chExt cx="246" cy="107"/>
          </a:xfrm>
        </p:grpSpPr>
        <p:sp>
          <p:nvSpPr>
            <p:cNvPr id="51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9" name="Group 783"/>
            <p:cNvGrpSpPr>
              <a:grpSpLocks/>
            </p:cNvGrpSpPr>
            <p:nvPr/>
          </p:nvGrpSpPr>
          <p:grpSpPr bwMode="auto">
            <a:xfrm>
              <a:off x="4383" y="1488"/>
              <a:ext cx="138" cy="33"/>
              <a:chOff x="2468" y="1332"/>
              <a:chExt cx="310" cy="60"/>
            </a:xfrm>
          </p:grpSpPr>
          <p:sp>
            <p:nvSpPr>
              <p:cNvPr id="51612"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13"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0"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1"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0" name="Group 788"/>
          <p:cNvGrpSpPr>
            <a:grpSpLocks/>
          </p:cNvGrpSpPr>
          <p:nvPr/>
        </p:nvGrpSpPr>
        <p:grpSpPr bwMode="auto">
          <a:xfrm>
            <a:off x="6051550" y="3644900"/>
            <a:ext cx="390525" cy="171450"/>
            <a:chOff x="4334" y="1470"/>
            <a:chExt cx="246" cy="107"/>
          </a:xfrm>
        </p:grpSpPr>
        <p:sp>
          <p:nvSpPr>
            <p:cNvPr id="51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1" name="Group 792"/>
            <p:cNvGrpSpPr>
              <a:grpSpLocks/>
            </p:cNvGrpSpPr>
            <p:nvPr/>
          </p:nvGrpSpPr>
          <p:grpSpPr bwMode="auto">
            <a:xfrm>
              <a:off x="4383" y="1488"/>
              <a:ext cx="138" cy="33"/>
              <a:chOff x="2468" y="1332"/>
              <a:chExt cx="310" cy="60"/>
            </a:xfrm>
          </p:grpSpPr>
          <p:sp>
            <p:nvSpPr>
              <p:cNvPr id="51604"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05"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02"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03"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1" name="Group 797"/>
          <p:cNvGrpSpPr>
            <a:grpSpLocks/>
          </p:cNvGrpSpPr>
          <p:nvPr/>
        </p:nvGrpSpPr>
        <p:grpSpPr bwMode="auto">
          <a:xfrm>
            <a:off x="7161213" y="5005388"/>
            <a:ext cx="446087" cy="422275"/>
            <a:chOff x="5072" y="3611"/>
            <a:chExt cx="459" cy="380"/>
          </a:xfrm>
        </p:grpSpPr>
        <p:grpSp>
          <p:nvGrpSpPr>
            <p:cNvPr id="51584" name="Group 798"/>
            <p:cNvGrpSpPr>
              <a:grpSpLocks/>
            </p:cNvGrpSpPr>
            <p:nvPr/>
          </p:nvGrpSpPr>
          <p:grpSpPr bwMode="auto">
            <a:xfrm>
              <a:off x="5144" y="3611"/>
              <a:ext cx="387" cy="99"/>
              <a:chOff x="5030" y="2639"/>
              <a:chExt cx="387" cy="99"/>
            </a:xfrm>
          </p:grpSpPr>
          <p:sp>
            <p:nvSpPr>
              <p:cNvPr id="51586"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7"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8"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9"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0"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1"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2"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3"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4"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5"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6"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7"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85"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2" name="Group 812"/>
          <p:cNvGrpSpPr>
            <a:grpSpLocks/>
          </p:cNvGrpSpPr>
          <p:nvPr/>
        </p:nvGrpSpPr>
        <p:grpSpPr bwMode="auto">
          <a:xfrm>
            <a:off x="5638800" y="3509963"/>
            <a:ext cx="398463" cy="358775"/>
            <a:chOff x="5072" y="3611"/>
            <a:chExt cx="459" cy="380"/>
          </a:xfrm>
        </p:grpSpPr>
        <p:grpSp>
          <p:nvGrpSpPr>
            <p:cNvPr id="51570" name="Group 813"/>
            <p:cNvGrpSpPr>
              <a:grpSpLocks/>
            </p:cNvGrpSpPr>
            <p:nvPr/>
          </p:nvGrpSpPr>
          <p:grpSpPr bwMode="auto">
            <a:xfrm>
              <a:off x="5144" y="3611"/>
              <a:ext cx="387" cy="99"/>
              <a:chOff x="5030" y="2639"/>
              <a:chExt cx="387" cy="99"/>
            </a:xfrm>
          </p:grpSpPr>
          <p:sp>
            <p:nvSpPr>
              <p:cNvPr id="5157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7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71"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53"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1254" name="Group 828"/>
          <p:cNvGrpSpPr>
            <a:grpSpLocks/>
          </p:cNvGrpSpPr>
          <p:nvPr/>
        </p:nvGrpSpPr>
        <p:grpSpPr bwMode="auto">
          <a:xfrm>
            <a:off x="5254625" y="2038350"/>
            <a:ext cx="504825" cy="401638"/>
            <a:chOff x="2896" y="396"/>
            <a:chExt cx="1848" cy="1887"/>
          </a:xfrm>
        </p:grpSpPr>
        <p:pic>
          <p:nvPicPr>
            <p:cNvPr id="51547"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48"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49"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50"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1"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2"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3"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4"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5"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6"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7"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8"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9"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0"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1"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2"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3"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64"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5"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6"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7"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8"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69"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5" name="Group 852"/>
          <p:cNvGrpSpPr>
            <a:grpSpLocks/>
          </p:cNvGrpSpPr>
          <p:nvPr/>
        </p:nvGrpSpPr>
        <p:grpSpPr bwMode="auto">
          <a:xfrm>
            <a:off x="5537200" y="3054350"/>
            <a:ext cx="504825" cy="401638"/>
            <a:chOff x="2896" y="396"/>
            <a:chExt cx="1848" cy="1887"/>
          </a:xfrm>
        </p:grpSpPr>
        <p:pic>
          <p:nvPicPr>
            <p:cNvPr id="51524"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5"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26"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7"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8"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9"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0"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1"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2"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3"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4"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5"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6"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7"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8"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9"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0"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41"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2"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3"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4"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5"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46"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6" name="Group 876"/>
          <p:cNvGrpSpPr>
            <a:grpSpLocks/>
          </p:cNvGrpSpPr>
          <p:nvPr/>
        </p:nvGrpSpPr>
        <p:grpSpPr bwMode="auto">
          <a:xfrm>
            <a:off x="6959600" y="5495925"/>
            <a:ext cx="504825" cy="401638"/>
            <a:chOff x="2896" y="396"/>
            <a:chExt cx="1848" cy="1887"/>
          </a:xfrm>
        </p:grpSpPr>
        <p:pic>
          <p:nvPicPr>
            <p:cNvPr id="51501"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2"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03"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4"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5"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6"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7"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8"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9"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0"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1"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2"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3"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4"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5"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6"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7"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18"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9"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0"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1"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2"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23"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7" name="Group 900"/>
          <p:cNvGrpSpPr>
            <a:grpSpLocks/>
          </p:cNvGrpSpPr>
          <p:nvPr/>
        </p:nvGrpSpPr>
        <p:grpSpPr bwMode="auto">
          <a:xfrm>
            <a:off x="7378700" y="5524500"/>
            <a:ext cx="504825" cy="401638"/>
            <a:chOff x="2896" y="396"/>
            <a:chExt cx="1848" cy="1887"/>
          </a:xfrm>
        </p:grpSpPr>
        <p:pic>
          <p:nvPicPr>
            <p:cNvPr id="51478"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480"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49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00"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8" name="Group 924"/>
          <p:cNvGrpSpPr>
            <a:grpSpLocks/>
          </p:cNvGrpSpPr>
          <p:nvPr/>
        </p:nvGrpSpPr>
        <p:grpSpPr bwMode="auto">
          <a:xfrm>
            <a:off x="5349875" y="1590675"/>
            <a:ext cx="617538" cy="387350"/>
            <a:chOff x="2920" y="972"/>
            <a:chExt cx="389" cy="244"/>
          </a:xfrm>
        </p:grpSpPr>
        <p:grpSp>
          <p:nvGrpSpPr>
            <p:cNvPr id="51466" name="Group 925"/>
            <p:cNvGrpSpPr>
              <a:grpSpLocks/>
            </p:cNvGrpSpPr>
            <p:nvPr/>
          </p:nvGrpSpPr>
          <p:grpSpPr bwMode="auto">
            <a:xfrm>
              <a:off x="3085" y="1027"/>
              <a:ext cx="102" cy="189"/>
              <a:chOff x="3436" y="1504"/>
              <a:chExt cx="393" cy="942"/>
            </a:xfrm>
          </p:grpSpPr>
          <p:pic>
            <p:nvPicPr>
              <p:cNvPr id="51468"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9"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70" name="Group 928"/>
              <p:cNvGrpSpPr>
                <a:grpSpLocks/>
              </p:cNvGrpSpPr>
              <p:nvPr/>
            </p:nvGrpSpPr>
            <p:grpSpPr bwMode="auto">
              <a:xfrm>
                <a:off x="3511" y="1689"/>
                <a:ext cx="289" cy="576"/>
                <a:chOff x="3511" y="1689"/>
                <a:chExt cx="289" cy="576"/>
              </a:xfrm>
            </p:grpSpPr>
            <p:sp>
              <p:nvSpPr>
                <p:cNvPr id="51471"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2"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3"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4"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5"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6"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7"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en-US">
                    <a:cs typeface="Arial" panose="020B0604020202020204" pitchFamily="34" charset="0"/>
                  </a:endParaRPr>
                </a:p>
              </p:txBody>
            </p:sp>
          </p:grpSp>
        </p:grpSp>
        <p:pic>
          <p:nvPicPr>
            <p:cNvPr id="51467"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59"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60" name="Group 938"/>
          <p:cNvGrpSpPr>
            <a:grpSpLocks/>
          </p:cNvGrpSpPr>
          <p:nvPr/>
        </p:nvGrpSpPr>
        <p:grpSpPr bwMode="auto">
          <a:xfrm>
            <a:off x="5662613" y="4538663"/>
            <a:ext cx="463550" cy="398462"/>
            <a:chOff x="3987" y="-51"/>
            <a:chExt cx="1252" cy="983"/>
          </a:xfrm>
        </p:grpSpPr>
        <p:pic>
          <p:nvPicPr>
            <p:cNvPr id="51464"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5" name="Freeform 940"/>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1" name="Group 941"/>
          <p:cNvGrpSpPr>
            <a:grpSpLocks/>
          </p:cNvGrpSpPr>
          <p:nvPr/>
        </p:nvGrpSpPr>
        <p:grpSpPr bwMode="auto">
          <a:xfrm>
            <a:off x="5500688" y="4938713"/>
            <a:ext cx="463550" cy="398462"/>
            <a:chOff x="3987" y="-51"/>
            <a:chExt cx="1252" cy="983"/>
          </a:xfrm>
        </p:grpSpPr>
        <p:pic>
          <p:nvPicPr>
            <p:cNvPr id="51462"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3" name="Freeform 943"/>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2" name="Group 944"/>
          <p:cNvGrpSpPr>
            <a:grpSpLocks/>
          </p:cNvGrpSpPr>
          <p:nvPr/>
        </p:nvGrpSpPr>
        <p:grpSpPr bwMode="auto">
          <a:xfrm>
            <a:off x="5957888" y="5186363"/>
            <a:ext cx="463550" cy="398462"/>
            <a:chOff x="3987" y="-51"/>
            <a:chExt cx="1252" cy="983"/>
          </a:xfrm>
        </p:grpSpPr>
        <p:pic>
          <p:nvPicPr>
            <p:cNvPr id="51460"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1" name="Freeform 946"/>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3" name="Group 947"/>
          <p:cNvGrpSpPr>
            <a:grpSpLocks/>
          </p:cNvGrpSpPr>
          <p:nvPr/>
        </p:nvGrpSpPr>
        <p:grpSpPr bwMode="auto">
          <a:xfrm>
            <a:off x="6396038" y="5224463"/>
            <a:ext cx="463550" cy="398462"/>
            <a:chOff x="3987" y="-51"/>
            <a:chExt cx="1252" cy="983"/>
          </a:xfrm>
        </p:grpSpPr>
        <p:pic>
          <p:nvPicPr>
            <p:cNvPr id="51458"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9" name="Freeform 949"/>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4" name="Group 950"/>
          <p:cNvGrpSpPr>
            <a:grpSpLocks/>
          </p:cNvGrpSpPr>
          <p:nvPr/>
        </p:nvGrpSpPr>
        <p:grpSpPr bwMode="auto">
          <a:xfrm>
            <a:off x="8186738" y="5014913"/>
            <a:ext cx="249237" cy="555625"/>
            <a:chOff x="1115" y="2770"/>
            <a:chExt cx="589" cy="1034"/>
          </a:xfrm>
        </p:grpSpPr>
        <p:sp>
          <p:nvSpPr>
            <p:cNvPr id="51426"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7"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8"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9"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30"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1" name="Group 956"/>
            <p:cNvGrpSpPr>
              <a:grpSpLocks/>
            </p:cNvGrpSpPr>
            <p:nvPr/>
          </p:nvGrpSpPr>
          <p:grpSpPr bwMode="auto">
            <a:xfrm>
              <a:off x="1367" y="2873"/>
              <a:ext cx="240" cy="63"/>
              <a:chOff x="614" y="2568"/>
              <a:chExt cx="725" cy="139"/>
            </a:xfrm>
          </p:grpSpPr>
          <p:sp>
            <p:nvSpPr>
              <p:cNvPr id="51456"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7"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2"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3" name="Group 960"/>
            <p:cNvGrpSpPr>
              <a:grpSpLocks/>
            </p:cNvGrpSpPr>
            <p:nvPr/>
          </p:nvGrpSpPr>
          <p:grpSpPr bwMode="auto">
            <a:xfrm>
              <a:off x="1366" y="3014"/>
              <a:ext cx="240" cy="58"/>
              <a:chOff x="614" y="2568"/>
              <a:chExt cx="725" cy="139"/>
            </a:xfrm>
          </p:grpSpPr>
          <p:sp>
            <p:nvSpPr>
              <p:cNvPr id="51454"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5"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4"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35"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6" name="Group 965"/>
            <p:cNvGrpSpPr>
              <a:grpSpLocks/>
            </p:cNvGrpSpPr>
            <p:nvPr/>
          </p:nvGrpSpPr>
          <p:grpSpPr bwMode="auto">
            <a:xfrm>
              <a:off x="1361" y="3287"/>
              <a:ext cx="240" cy="65"/>
              <a:chOff x="614" y="2568"/>
              <a:chExt cx="725" cy="139"/>
            </a:xfrm>
          </p:grpSpPr>
          <p:sp>
            <p:nvSpPr>
              <p:cNvPr id="51452"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3"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7"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38" name="Group 969"/>
            <p:cNvGrpSpPr>
              <a:grpSpLocks/>
            </p:cNvGrpSpPr>
            <p:nvPr/>
          </p:nvGrpSpPr>
          <p:grpSpPr bwMode="auto">
            <a:xfrm>
              <a:off x="1363" y="3158"/>
              <a:ext cx="240" cy="60"/>
              <a:chOff x="614" y="2568"/>
              <a:chExt cx="725" cy="139"/>
            </a:xfrm>
          </p:grpSpPr>
          <p:sp>
            <p:nvSpPr>
              <p:cNvPr id="51450"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1"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9"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0"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1"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2"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3"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44"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5"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6"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7"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48"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9"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5" name="Group 983"/>
          <p:cNvGrpSpPr>
            <a:grpSpLocks/>
          </p:cNvGrpSpPr>
          <p:nvPr/>
        </p:nvGrpSpPr>
        <p:grpSpPr bwMode="auto">
          <a:xfrm>
            <a:off x="7900988" y="5224463"/>
            <a:ext cx="230187" cy="498475"/>
            <a:chOff x="1115" y="2770"/>
            <a:chExt cx="589" cy="1034"/>
          </a:xfrm>
        </p:grpSpPr>
        <p:sp>
          <p:nvSpPr>
            <p:cNvPr id="51394"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5"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96"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7"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8"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99" name="Group 989"/>
            <p:cNvGrpSpPr>
              <a:grpSpLocks/>
            </p:cNvGrpSpPr>
            <p:nvPr/>
          </p:nvGrpSpPr>
          <p:grpSpPr bwMode="auto">
            <a:xfrm>
              <a:off x="1367" y="2873"/>
              <a:ext cx="240" cy="63"/>
              <a:chOff x="614" y="2568"/>
              <a:chExt cx="725" cy="139"/>
            </a:xfrm>
          </p:grpSpPr>
          <p:sp>
            <p:nvSpPr>
              <p:cNvPr id="51424"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5"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0"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1" name="Group 993"/>
            <p:cNvGrpSpPr>
              <a:grpSpLocks/>
            </p:cNvGrpSpPr>
            <p:nvPr/>
          </p:nvGrpSpPr>
          <p:grpSpPr bwMode="auto">
            <a:xfrm>
              <a:off x="1366" y="3014"/>
              <a:ext cx="240" cy="58"/>
              <a:chOff x="614" y="2568"/>
              <a:chExt cx="725" cy="139"/>
            </a:xfrm>
          </p:grpSpPr>
          <p:sp>
            <p:nvSpPr>
              <p:cNvPr id="51422"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3"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2"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3"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4" name="Group 998"/>
            <p:cNvGrpSpPr>
              <a:grpSpLocks/>
            </p:cNvGrpSpPr>
            <p:nvPr/>
          </p:nvGrpSpPr>
          <p:grpSpPr bwMode="auto">
            <a:xfrm>
              <a:off x="1361" y="3287"/>
              <a:ext cx="240" cy="65"/>
              <a:chOff x="614" y="2568"/>
              <a:chExt cx="725" cy="139"/>
            </a:xfrm>
          </p:grpSpPr>
          <p:sp>
            <p:nvSpPr>
              <p:cNvPr id="51420"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1"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5"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06" name="Group 1002"/>
            <p:cNvGrpSpPr>
              <a:grpSpLocks/>
            </p:cNvGrpSpPr>
            <p:nvPr/>
          </p:nvGrpSpPr>
          <p:grpSpPr bwMode="auto">
            <a:xfrm>
              <a:off x="1363" y="3158"/>
              <a:ext cx="240" cy="60"/>
              <a:chOff x="614" y="2568"/>
              <a:chExt cx="725" cy="139"/>
            </a:xfrm>
          </p:grpSpPr>
          <p:sp>
            <p:nvSpPr>
              <p:cNvPr id="51418"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9"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7"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8"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09"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10"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1"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12"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3"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4"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5"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16"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7"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6" name="Group 1016"/>
          <p:cNvGrpSpPr>
            <a:grpSpLocks/>
          </p:cNvGrpSpPr>
          <p:nvPr/>
        </p:nvGrpSpPr>
        <p:grpSpPr bwMode="auto">
          <a:xfrm>
            <a:off x="7389813" y="3911600"/>
            <a:ext cx="506412" cy="209550"/>
            <a:chOff x="4655" y="2464"/>
            <a:chExt cx="319" cy="132"/>
          </a:xfrm>
        </p:grpSpPr>
        <p:grpSp>
          <p:nvGrpSpPr>
            <p:cNvPr id="51377" name="Group 1017"/>
            <p:cNvGrpSpPr>
              <a:grpSpLocks/>
            </p:cNvGrpSpPr>
            <p:nvPr/>
          </p:nvGrpSpPr>
          <p:grpSpPr bwMode="auto">
            <a:xfrm>
              <a:off x="4660" y="2464"/>
              <a:ext cx="310" cy="130"/>
              <a:chOff x="4334" y="1470"/>
              <a:chExt cx="246" cy="107"/>
            </a:xfrm>
          </p:grpSpPr>
          <p:sp>
            <p:nvSpPr>
              <p:cNvPr id="513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9" name="Group 1021"/>
              <p:cNvGrpSpPr>
                <a:grpSpLocks/>
              </p:cNvGrpSpPr>
              <p:nvPr/>
            </p:nvGrpSpPr>
            <p:grpSpPr bwMode="auto">
              <a:xfrm>
                <a:off x="4383" y="1488"/>
                <a:ext cx="138" cy="33"/>
                <a:chOff x="2468" y="1332"/>
                <a:chExt cx="310" cy="60"/>
              </a:xfrm>
            </p:grpSpPr>
            <p:sp>
              <p:nvSpPr>
                <p:cNvPr id="51392"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93"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90"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91"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1" name="Group 1029"/>
            <p:cNvGrpSpPr>
              <a:grpSpLocks/>
            </p:cNvGrpSpPr>
            <p:nvPr/>
          </p:nvGrpSpPr>
          <p:grpSpPr bwMode="auto">
            <a:xfrm>
              <a:off x="4719" y="2486"/>
              <a:ext cx="179" cy="41"/>
              <a:chOff x="2468" y="1332"/>
              <a:chExt cx="310" cy="60"/>
            </a:xfrm>
          </p:grpSpPr>
          <p:sp>
            <p:nvSpPr>
              <p:cNvPr id="51384"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85"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82"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83"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7" name="Group 1034"/>
          <p:cNvGrpSpPr>
            <a:grpSpLocks/>
          </p:cNvGrpSpPr>
          <p:nvPr/>
        </p:nvGrpSpPr>
        <p:grpSpPr bwMode="auto">
          <a:xfrm>
            <a:off x="7081838" y="3629025"/>
            <a:ext cx="506412" cy="209550"/>
            <a:chOff x="4655" y="2464"/>
            <a:chExt cx="319" cy="132"/>
          </a:xfrm>
        </p:grpSpPr>
        <p:grpSp>
          <p:nvGrpSpPr>
            <p:cNvPr id="51360" name="Group 1035"/>
            <p:cNvGrpSpPr>
              <a:grpSpLocks/>
            </p:cNvGrpSpPr>
            <p:nvPr/>
          </p:nvGrpSpPr>
          <p:grpSpPr bwMode="auto">
            <a:xfrm>
              <a:off x="4660" y="2464"/>
              <a:ext cx="310" cy="130"/>
              <a:chOff x="4334" y="1470"/>
              <a:chExt cx="246" cy="107"/>
            </a:xfrm>
          </p:grpSpPr>
          <p:sp>
            <p:nvSpPr>
              <p:cNvPr id="513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72" name="Group 1039"/>
              <p:cNvGrpSpPr>
                <a:grpSpLocks/>
              </p:cNvGrpSpPr>
              <p:nvPr/>
            </p:nvGrpSpPr>
            <p:grpSpPr bwMode="auto">
              <a:xfrm>
                <a:off x="4383" y="1488"/>
                <a:ext cx="138" cy="33"/>
                <a:chOff x="2468" y="1332"/>
                <a:chExt cx="310" cy="60"/>
              </a:xfrm>
            </p:grpSpPr>
            <p:sp>
              <p:nvSpPr>
                <p:cNvPr id="51375"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76"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73"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74"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6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6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6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64" name="Group 1047"/>
            <p:cNvGrpSpPr>
              <a:grpSpLocks/>
            </p:cNvGrpSpPr>
            <p:nvPr/>
          </p:nvGrpSpPr>
          <p:grpSpPr bwMode="auto">
            <a:xfrm>
              <a:off x="4719" y="2486"/>
              <a:ext cx="179" cy="41"/>
              <a:chOff x="2468" y="1332"/>
              <a:chExt cx="310" cy="60"/>
            </a:xfrm>
          </p:grpSpPr>
          <p:sp>
            <p:nvSpPr>
              <p:cNvPr id="51367"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68"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65"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66"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8" name="Group 1052"/>
          <p:cNvGrpSpPr>
            <a:grpSpLocks/>
          </p:cNvGrpSpPr>
          <p:nvPr/>
        </p:nvGrpSpPr>
        <p:grpSpPr bwMode="auto">
          <a:xfrm>
            <a:off x="7732713" y="3641725"/>
            <a:ext cx="506412" cy="209550"/>
            <a:chOff x="4655" y="2464"/>
            <a:chExt cx="319" cy="132"/>
          </a:xfrm>
        </p:grpSpPr>
        <p:grpSp>
          <p:nvGrpSpPr>
            <p:cNvPr id="51343" name="Group 1053"/>
            <p:cNvGrpSpPr>
              <a:grpSpLocks/>
            </p:cNvGrpSpPr>
            <p:nvPr/>
          </p:nvGrpSpPr>
          <p:grpSpPr bwMode="auto">
            <a:xfrm>
              <a:off x="4660" y="2464"/>
              <a:ext cx="310" cy="130"/>
              <a:chOff x="4334" y="1470"/>
              <a:chExt cx="246" cy="107"/>
            </a:xfrm>
          </p:grpSpPr>
          <p:sp>
            <p:nvSpPr>
              <p:cNvPr id="513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55" name="Group 1057"/>
              <p:cNvGrpSpPr>
                <a:grpSpLocks/>
              </p:cNvGrpSpPr>
              <p:nvPr/>
            </p:nvGrpSpPr>
            <p:grpSpPr bwMode="auto">
              <a:xfrm>
                <a:off x="4383" y="1488"/>
                <a:ext cx="138" cy="33"/>
                <a:chOff x="2468" y="1332"/>
                <a:chExt cx="310" cy="60"/>
              </a:xfrm>
            </p:grpSpPr>
            <p:sp>
              <p:nvSpPr>
                <p:cNvPr id="51358"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59"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56"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57"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4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4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4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47" name="Group 1065"/>
            <p:cNvGrpSpPr>
              <a:grpSpLocks/>
            </p:cNvGrpSpPr>
            <p:nvPr/>
          </p:nvGrpSpPr>
          <p:grpSpPr bwMode="auto">
            <a:xfrm>
              <a:off x="4719" y="2486"/>
              <a:ext cx="179" cy="41"/>
              <a:chOff x="2468" y="1332"/>
              <a:chExt cx="310" cy="60"/>
            </a:xfrm>
          </p:grpSpPr>
          <p:sp>
            <p:nvSpPr>
              <p:cNvPr id="51350"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51"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48"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9"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9" name="Group 1070"/>
          <p:cNvGrpSpPr>
            <a:grpSpLocks/>
          </p:cNvGrpSpPr>
          <p:nvPr/>
        </p:nvGrpSpPr>
        <p:grpSpPr bwMode="auto">
          <a:xfrm>
            <a:off x="7202488" y="2486025"/>
            <a:ext cx="392112" cy="180975"/>
            <a:chOff x="4655" y="2464"/>
            <a:chExt cx="319" cy="132"/>
          </a:xfrm>
        </p:grpSpPr>
        <p:grpSp>
          <p:nvGrpSpPr>
            <p:cNvPr id="51326" name="Group 1071"/>
            <p:cNvGrpSpPr>
              <a:grpSpLocks/>
            </p:cNvGrpSpPr>
            <p:nvPr/>
          </p:nvGrpSpPr>
          <p:grpSpPr bwMode="auto">
            <a:xfrm>
              <a:off x="4660" y="2464"/>
              <a:ext cx="310" cy="130"/>
              <a:chOff x="4334" y="1470"/>
              <a:chExt cx="246" cy="107"/>
            </a:xfrm>
          </p:grpSpPr>
          <p:sp>
            <p:nvSpPr>
              <p:cNvPr id="513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8" name="Group 1075"/>
              <p:cNvGrpSpPr>
                <a:grpSpLocks/>
              </p:cNvGrpSpPr>
              <p:nvPr/>
            </p:nvGrpSpPr>
            <p:grpSpPr bwMode="auto">
              <a:xfrm>
                <a:off x="4383" y="1488"/>
                <a:ext cx="138" cy="33"/>
                <a:chOff x="2468" y="1332"/>
                <a:chExt cx="310" cy="60"/>
              </a:xfrm>
            </p:grpSpPr>
            <p:sp>
              <p:nvSpPr>
                <p:cNvPr id="51341"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42"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39"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0"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27"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28"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9"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0" name="Group 1083"/>
            <p:cNvGrpSpPr>
              <a:grpSpLocks/>
            </p:cNvGrpSpPr>
            <p:nvPr/>
          </p:nvGrpSpPr>
          <p:grpSpPr bwMode="auto">
            <a:xfrm>
              <a:off x="4719" y="2486"/>
              <a:ext cx="179" cy="41"/>
              <a:chOff x="2468" y="1332"/>
              <a:chExt cx="310" cy="60"/>
            </a:xfrm>
          </p:grpSpPr>
          <p:sp>
            <p:nvSpPr>
              <p:cNvPr id="51333"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34"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31"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32"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0" name="Group 1088"/>
          <p:cNvGrpSpPr>
            <a:grpSpLocks/>
          </p:cNvGrpSpPr>
          <p:nvPr/>
        </p:nvGrpSpPr>
        <p:grpSpPr bwMode="auto">
          <a:xfrm>
            <a:off x="7205663" y="2752725"/>
            <a:ext cx="407987" cy="180975"/>
            <a:chOff x="4655" y="2464"/>
            <a:chExt cx="319" cy="132"/>
          </a:xfrm>
        </p:grpSpPr>
        <p:grpSp>
          <p:nvGrpSpPr>
            <p:cNvPr id="51309" name="Group 1089"/>
            <p:cNvGrpSpPr>
              <a:grpSpLocks/>
            </p:cNvGrpSpPr>
            <p:nvPr/>
          </p:nvGrpSpPr>
          <p:grpSpPr bwMode="auto">
            <a:xfrm>
              <a:off x="4660" y="2464"/>
              <a:ext cx="310" cy="130"/>
              <a:chOff x="4334" y="1470"/>
              <a:chExt cx="246" cy="107"/>
            </a:xfrm>
          </p:grpSpPr>
          <p:sp>
            <p:nvSpPr>
              <p:cNvPr id="513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21" name="Group 1093"/>
              <p:cNvGrpSpPr>
                <a:grpSpLocks/>
              </p:cNvGrpSpPr>
              <p:nvPr/>
            </p:nvGrpSpPr>
            <p:grpSpPr bwMode="auto">
              <a:xfrm>
                <a:off x="4383" y="1488"/>
                <a:ext cx="138" cy="33"/>
                <a:chOff x="2468" y="1332"/>
                <a:chExt cx="310" cy="60"/>
              </a:xfrm>
            </p:grpSpPr>
            <p:sp>
              <p:nvSpPr>
                <p:cNvPr id="51324"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25"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22"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23"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1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1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13" name="Group 1101"/>
            <p:cNvGrpSpPr>
              <a:grpSpLocks/>
            </p:cNvGrpSpPr>
            <p:nvPr/>
          </p:nvGrpSpPr>
          <p:grpSpPr bwMode="auto">
            <a:xfrm>
              <a:off x="4719" y="2486"/>
              <a:ext cx="179" cy="41"/>
              <a:chOff x="2468" y="1332"/>
              <a:chExt cx="310" cy="60"/>
            </a:xfrm>
          </p:grpSpPr>
          <p:sp>
            <p:nvSpPr>
              <p:cNvPr id="51316"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17"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14"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15"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1" name="Group 1106"/>
          <p:cNvGrpSpPr>
            <a:grpSpLocks/>
          </p:cNvGrpSpPr>
          <p:nvPr/>
        </p:nvGrpSpPr>
        <p:grpSpPr bwMode="auto">
          <a:xfrm>
            <a:off x="7758113" y="2749550"/>
            <a:ext cx="407987" cy="180975"/>
            <a:chOff x="4655" y="2464"/>
            <a:chExt cx="319" cy="132"/>
          </a:xfrm>
        </p:grpSpPr>
        <p:grpSp>
          <p:nvGrpSpPr>
            <p:cNvPr id="51292" name="Group 1107"/>
            <p:cNvGrpSpPr>
              <a:grpSpLocks/>
            </p:cNvGrpSpPr>
            <p:nvPr/>
          </p:nvGrpSpPr>
          <p:grpSpPr bwMode="auto">
            <a:xfrm>
              <a:off x="4660" y="2464"/>
              <a:ext cx="310" cy="130"/>
              <a:chOff x="4334" y="1470"/>
              <a:chExt cx="246" cy="107"/>
            </a:xfrm>
          </p:grpSpPr>
          <p:sp>
            <p:nvSpPr>
              <p:cNvPr id="513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04" name="Group 1111"/>
              <p:cNvGrpSpPr>
                <a:grpSpLocks/>
              </p:cNvGrpSpPr>
              <p:nvPr/>
            </p:nvGrpSpPr>
            <p:grpSpPr bwMode="auto">
              <a:xfrm>
                <a:off x="4383" y="1488"/>
                <a:ext cx="138" cy="33"/>
                <a:chOff x="2468" y="1332"/>
                <a:chExt cx="310" cy="60"/>
              </a:xfrm>
            </p:grpSpPr>
            <p:sp>
              <p:nvSpPr>
                <p:cNvPr id="51307"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08"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05"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06"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9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9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9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96" name="Group 1119"/>
            <p:cNvGrpSpPr>
              <a:grpSpLocks/>
            </p:cNvGrpSpPr>
            <p:nvPr/>
          </p:nvGrpSpPr>
          <p:grpSpPr bwMode="auto">
            <a:xfrm>
              <a:off x="4719" y="2486"/>
              <a:ext cx="179" cy="41"/>
              <a:chOff x="2468" y="1332"/>
              <a:chExt cx="310" cy="60"/>
            </a:xfrm>
          </p:grpSpPr>
          <p:sp>
            <p:nvSpPr>
              <p:cNvPr id="51299"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00"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97"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98"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2" name="Group 1124"/>
          <p:cNvGrpSpPr>
            <a:grpSpLocks/>
          </p:cNvGrpSpPr>
          <p:nvPr/>
        </p:nvGrpSpPr>
        <p:grpSpPr bwMode="auto">
          <a:xfrm>
            <a:off x="7688263" y="2390775"/>
            <a:ext cx="392112" cy="180975"/>
            <a:chOff x="4655" y="2464"/>
            <a:chExt cx="319" cy="132"/>
          </a:xfrm>
        </p:grpSpPr>
        <p:grpSp>
          <p:nvGrpSpPr>
            <p:cNvPr id="51275" name="Group 1125"/>
            <p:cNvGrpSpPr>
              <a:grpSpLocks/>
            </p:cNvGrpSpPr>
            <p:nvPr/>
          </p:nvGrpSpPr>
          <p:grpSpPr bwMode="auto">
            <a:xfrm>
              <a:off x="4660" y="2464"/>
              <a:ext cx="310" cy="130"/>
              <a:chOff x="4334" y="1470"/>
              <a:chExt cx="246" cy="107"/>
            </a:xfrm>
          </p:grpSpPr>
          <p:sp>
            <p:nvSpPr>
              <p:cNvPr id="512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87" name="Group 1129"/>
              <p:cNvGrpSpPr>
                <a:grpSpLocks/>
              </p:cNvGrpSpPr>
              <p:nvPr/>
            </p:nvGrpSpPr>
            <p:grpSpPr bwMode="auto">
              <a:xfrm>
                <a:off x="4383" y="1488"/>
                <a:ext cx="138" cy="33"/>
                <a:chOff x="2468" y="1332"/>
                <a:chExt cx="310" cy="60"/>
              </a:xfrm>
            </p:grpSpPr>
            <p:sp>
              <p:nvSpPr>
                <p:cNvPr id="51290"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291"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288"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9"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7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7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7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79" name="Group 1137"/>
            <p:cNvGrpSpPr>
              <a:grpSpLocks/>
            </p:cNvGrpSpPr>
            <p:nvPr/>
          </p:nvGrpSpPr>
          <p:grpSpPr bwMode="auto">
            <a:xfrm>
              <a:off x="4719" y="2486"/>
              <a:ext cx="179" cy="41"/>
              <a:chOff x="2468" y="1332"/>
              <a:chExt cx="310" cy="60"/>
            </a:xfrm>
          </p:grpSpPr>
          <p:sp>
            <p:nvSpPr>
              <p:cNvPr id="51282"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283"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80"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1"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51273"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150" y="1039813"/>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14C5DD3-D0C3-44DB-8570-D471A3173833}" type="slidenum">
              <a:rPr lang="en-US" altLang="en-US" sz="1200">
                <a:latin typeface="Arial" panose="020B0604020202020204" pitchFamily="34" charset="0"/>
              </a:rPr>
              <a:pPr>
                <a:lnSpc>
                  <a:spcPct val="100000"/>
                </a:lnSpc>
                <a:spcBef>
                  <a:spcPct val="0"/>
                </a:spcBef>
                <a:buClrTx/>
                <a:buSzTx/>
                <a:buFontTx/>
                <a:buNone/>
              </a:pPr>
              <a:t>24</a:t>
            </a:fld>
            <a:endParaRPr lang="en-US" altLang="en-US" sz="120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53251"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29" y="1164453"/>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2"/>
          <p:cNvSpPr>
            <a:spLocks noGrp="1" noChangeArrowheads="1"/>
          </p:cNvSpPr>
          <p:nvPr>
            <p:ph type="title" idx="4294967295"/>
          </p:nvPr>
        </p:nvSpPr>
        <p:spPr>
          <a:xfrm>
            <a:off x="233490" y="223757"/>
            <a:ext cx="8902700" cy="833438"/>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gói: lưu và chuyển tiếp (store-and-forward)</a:t>
            </a:r>
          </a:p>
        </p:txBody>
      </p:sp>
      <p:sp>
        <p:nvSpPr>
          <p:cNvPr id="53253" name="Rectangle 3"/>
          <p:cNvSpPr>
            <a:spLocks noGrp="1" noChangeArrowheads="1"/>
          </p:cNvSpPr>
          <p:nvPr>
            <p:ph type="body" sz="half" idx="4294967295"/>
          </p:nvPr>
        </p:nvSpPr>
        <p:spPr>
          <a:xfrm>
            <a:off x="341313" y="3330575"/>
            <a:ext cx="4381500" cy="3262313"/>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Mất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L</a:t>
            </a:r>
            <a:r>
              <a:rPr lang="en-US" altLang="en-US" sz="2300">
                <a:latin typeface="Arial" panose="020B0604020202020204" pitchFamily="34" charset="0"/>
                <a:ea typeface="ＭＳ Ｐゴシック" panose="020B0600070205080204" pitchFamily="34" charset="-128"/>
                <a:cs typeface="Arial" panose="020B0604020202020204" pitchFamily="34" charset="0"/>
              </a:rPr>
              <a:t>/</a:t>
            </a:r>
            <a:r>
              <a:rPr lang="en-US" altLang="en-US" sz="2300" i="1">
                <a:latin typeface="Arial" panose="020B0604020202020204" pitchFamily="34" charset="0"/>
                <a:ea typeface="ＭＳ Ｐゴシック" panose="020B0600070205080204" pitchFamily="34" charset="-128"/>
                <a:cs typeface="Arial" panose="020B0604020202020204" pitchFamily="34" charset="0"/>
              </a:rPr>
              <a:t>R</a:t>
            </a:r>
            <a:r>
              <a:rPr lang="en-US" altLang="en-US" sz="2300">
                <a:latin typeface="Arial" panose="020B0604020202020204" pitchFamily="34" charset="0"/>
                <a:ea typeface="ＭＳ Ｐゴシック" panose="020B0600070205080204" pitchFamily="34" charset="-128"/>
                <a:cs typeface="Arial" panose="020B0604020202020204" pitchFamily="34" charset="0"/>
              </a:rPr>
              <a:t> giây để truyền tải L-bit gói trong đường liên kết tại tốc độ R bps</a:t>
            </a:r>
          </a:p>
          <a:p>
            <a:pPr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Lưu và chuyển tiếp:</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toàn</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bộ các gói phải  đến bộ định tuyến trước khi nó có thể được truyền tải</a:t>
            </a:r>
            <a:r>
              <a:rPr lang="en-US" altLang="en-US" sz="2300">
                <a:latin typeface="Arial" panose="020B0604020202020204" pitchFamily="34" charset="0"/>
                <a:ea typeface="ＭＳ Ｐゴシック" panose="020B0600070205080204" pitchFamily="34" charset="-128"/>
                <a:cs typeface="Arial" panose="020B0604020202020204" pitchFamily="34" charset="0"/>
              </a:rPr>
              <a:t> trên đường liên kết tiếp theo</a:t>
            </a:r>
          </a:p>
        </p:txBody>
      </p:sp>
      <p:sp>
        <p:nvSpPr>
          <p:cNvPr id="53254" name="Rectangle 4"/>
          <p:cNvSpPr>
            <a:spLocks noGrp="1" noChangeArrowheads="1"/>
          </p:cNvSpPr>
          <p:nvPr>
            <p:ph type="body" sz="half" idx="4294967295"/>
          </p:nvPr>
        </p:nvSpPr>
        <p:spPr>
          <a:xfrm>
            <a:off x="4975225" y="3602038"/>
            <a:ext cx="3995738" cy="2232025"/>
          </a:xfrm>
        </p:spPr>
        <p:txBody>
          <a:bodyPr/>
          <a:lstStyle/>
          <a:p>
            <a:pPr eaLnBrk="1" hangingPunct="1">
              <a:lnSpc>
                <a:spcPct val="90000"/>
              </a:lnSpc>
              <a:buFont typeface="Wingdings" panose="05000000000000000000" pitchFamily="2" charset="2"/>
              <a:buNone/>
            </a:pPr>
            <a:r>
              <a:rPr lang="en-US" altLang="en-US" sz="24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 số về one-hop :</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 7.5 Mbits</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 1.5 Mbps</a:t>
            </a:r>
          </a:p>
          <a:p>
            <a:pPr eaLnBrk="1" hangingPunct="1">
              <a:lnSpc>
                <a:spcPct val="90000"/>
              </a:lnSpc>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Độ trễ truyền tải one-hop = 5 sec</a:t>
            </a:r>
          </a:p>
        </p:txBody>
      </p:sp>
      <p:sp>
        <p:nvSpPr>
          <p:cNvPr id="53255" name="AutoShape 42"/>
          <p:cNvSpPr>
            <a:spLocks/>
          </p:cNvSpPr>
          <p:nvPr/>
        </p:nvSpPr>
        <p:spPr bwMode="auto">
          <a:xfrm>
            <a:off x="4975225" y="5695950"/>
            <a:ext cx="152400" cy="728663"/>
          </a:xfrm>
          <a:prstGeom prst="rightBrace">
            <a:avLst>
              <a:gd name="adj1" fmla="val 501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53256" name="Text Box 43"/>
          <p:cNvSpPr txBox="1">
            <a:spLocks noChangeArrowheads="1"/>
          </p:cNvSpPr>
          <p:nvPr/>
        </p:nvSpPr>
        <p:spPr bwMode="auto">
          <a:xfrm>
            <a:off x="5121275" y="5999163"/>
            <a:ext cx="28745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Thêm về độ trễ ngắn …</a:t>
            </a:r>
          </a:p>
        </p:txBody>
      </p:sp>
      <p:sp>
        <p:nvSpPr>
          <p:cNvPr id="532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E5AAC9CE-91CF-4C04-9AF3-CB7D24CE1EEA}" type="slidenum">
              <a:rPr lang="en-US" altLang="en-US" sz="1200">
                <a:solidFill>
                  <a:srgbClr val="000000"/>
                </a:solidFill>
                <a:latin typeface="Arial" panose="020B0604020202020204" pitchFamily="34" charset="0"/>
              </a:rPr>
              <a:pPr>
                <a:lnSpc>
                  <a:spcPct val="100000"/>
                </a:lnSpc>
                <a:spcBef>
                  <a:spcPct val="0"/>
                </a:spcBef>
                <a:buClrTx/>
                <a:buSzTx/>
                <a:buFontTx/>
                <a:buNone/>
              </a:pPr>
              <a:t>25</a:t>
            </a:fld>
            <a:endParaRPr lang="en-US" altLang="en-US" sz="1200">
              <a:solidFill>
                <a:srgbClr val="000000"/>
              </a:solidFill>
              <a:latin typeface="Arial" panose="020B0604020202020204" pitchFamily="34" charset="0"/>
            </a:endParaRPr>
          </a:p>
        </p:txBody>
      </p:sp>
      <p:sp>
        <p:nvSpPr>
          <p:cNvPr id="41" name="TextBox 40"/>
          <p:cNvSpPr txBox="1"/>
          <p:nvPr/>
        </p:nvSpPr>
        <p:spPr>
          <a:xfrm>
            <a:off x="697752" y="2713038"/>
            <a:ext cx="94128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Nguồn</a:t>
            </a:r>
            <a:endParaRPr lang="en-US" sz="2000" kern="0" dirty="0">
              <a:solidFill>
                <a:prstClr val="black"/>
              </a:solidFill>
              <a:ea typeface="+mn-ea"/>
              <a:cs typeface="Arial" panose="020B0604020202020204" pitchFamily="34" charset="0"/>
            </a:endParaRPr>
          </a:p>
        </p:txBody>
      </p:sp>
      <p:grpSp>
        <p:nvGrpSpPr>
          <p:cNvPr id="53259" name="Group 41"/>
          <p:cNvGrpSpPr>
            <a:grpSpLocks/>
          </p:cNvGrpSpPr>
          <p:nvPr/>
        </p:nvGrpSpPr>
        <p:grpSpPr bwMode="auto">
          <a:xfrm>
            <a:off x="1630363" y="2768600"/>
            <a:ext cx="1057275" cy="420688"/>
            <a:chOff x="1816230" y="6118900"/>
            <a:chExt cx="1843339" cy="739100"/>
          </a:xfrm>
        </p:grpSpPr>
        <p:pic>
          <p:nvPicPr>
            <p:cNvPr id="5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cxnSp>
        <p:nvCxnSpPr>
          <p:cNvPr id="53260"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1" name="Group 43"/>
          <p:cNvGrpSpPr>
            <a:grpSpLocks/>
          </p:cNvGrpSpPr>
          <p:nvPr/>
        </p:nvGrpSpPr>
        <p:grpSpPr bwMode="auto">
          <a:xfrm>
            <a:off x="3922713" y="2687638"/>
            <a:ext cx="1058862" cy="384175"/>
            <a:chOff x="5142253" y="5649029"/>
            <a:chExt cx="1304545" cy="695633"/>
          </a:xfrm>
        </p:grpSpPr>
        <p:grpSp>
          <p:nvGrpSpPr>
            <p:cNvPr id="53313" name="Group 92"/>
            <p:cNvGrpSpPr>
              <a:grpSpLocks/>
            </p:cNvGrpSpPr>
            <p:nvPr/>
          </p:nvGrpSpPr>
          <p:grpSpPr bwMode="auto">
            <a:xfrm>
              <a:off x="5147271" y="5649029"/>
              <a:ext cx="1276350" cy="695633"/>
              <a:chOff x="4981575" y="5851547"/>
              <a:chExt cx="1276350" cy="695633"/>
            </a:xfrm>
          </p:grpSpPr>
          <p:pic>
            <p:nvPicPr>
              <p:cNvPr id="53316"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7"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8"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9"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314"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5"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2" name="Group 44"/>
          <p:cNvGrpSpPr>
            <a:grpSpLocks/>
          </p:cNvGrpSpPr>
          <p:nvPr/>
        </p:nvGrpSpPr>
        <p:grpSpPr bwMode="auto">
          <a:xfrm>
            <a:off x="3876675" y="1608138"/>
            <a:ext cx="1092200" cy="303212"/>
            <a:chOff x="5128542" y="4838701"/>
            <a:chExt cx="1300833" cy="530211"/>
          </a:xfrm>
        </p:grpSpPr>
        <p:pic>
          <p:nvPicPr>
            <p:cNvPr id="533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1"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2"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3" name="Group 45"/>
          <p:cNvGrpSpPr>
            <a:grpSpLocks/>
          </p:cNvGrpSpPr>
          <p:nvPr/>
        </p:nvGrpSpPr>
        <p:grpSpPr bwMode="auto">
          <a:xfrm>
            <a:off x="1734374" y="1291745"/>
            <a:ext cx="1150937" cy="730250"/>
            <a:chOff x="2387973" y="4309243"/>
            <a:chExt cx="1771787" cy="1282262"/>
          </a:xfrm>
        </p:grpSpPr>
        <p:pic>
          <p:nvPicPr>
            <p:cNvPr id="53306" name="Picture 9"/>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sp>
        <p:nvSpPr>
          <p:cNvPr id="47" name="TextBox 46"/>
          <p:cNvSpPr txBox="1"/>
          <p:nvPr/>
        </p:nvSpPr>
        <p:spPr>
          <a:xfrm>
            <a:off x="2935288" y="2908300"/>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cxnSp>
        <p:nvCxnSpPr>
          <p:cNvPr id="53265"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6" name="Group 100"/>
          <p:cNvGrpSpPr>
            <a:grpSpLocks/>
          </p:cNvGrpSpPr>
          <p:nvPr/>
        </p:nvGrpSpPr>
        <p:grpSpPr bwMode="auto">
          <a:xfrm>
            <a:off x="5945188" y="2071688"/>
            <a:ext cx="1477962" cy="1284287"/>
            <a:chOff x="-44" y="1473"/>
            <a:chExt cx="981" cy="1105"/>
          </a:xfrm>
        </p:grpSpPr>
        <p:pic>
          <p:nvPicPr>
            <p:cNvPr id="53304"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a:solidFill>
                  <a:prstClr val="black"/>
                </a:solidFill>
                <a:ea typeface="+mn-ea"/>
                <a:cs typeface="Arial" panose="020B0604020202020204" pitchFamily="34" charset="0"/>
              </a:endParaRPr>
            </a:p>
          </p:txBody>
        </p:sp>
      </p:grpSp>
      <p:sp>
        <p:nvSpPr>
          <p:cNvPr id="50" name="TextBox 49"/>
          <p:cNvSpPr txBox="1"/>
          <p:nvPr/>
        </p:nvSpPr>
        <p:spPr>
          <a:xfrm>
            <a:off x="7427913" y="2778125"/>
            <a:ext cx="66877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đích</a:t>
            </a:r>
            <a:endParaRPr lang="en-US" sz="2000" kern="0" dirty="0">
              <a:solidFill>
                <a:prstClr val="black"/>
              </a:solidFill>
              <a:ea typeface="+mn-ea"/>
              <a:cs typeface="Arial" panose="020B0604020202020204" pitchFamily="34" charset="0"/>
            </a:endParaRPr>
          </a:p>
        </p:txBody>
      </p:sp>
      <p:sp>
        <p:nvSpPr>
          <p:cNvPr id="53268" name="TextBox 52"/>
          <p:cNvSpPr txBox="1">
            <a:spLocks noChangeArrowheads="1"/>
          </p:cNvSpPr>
          <p:nvPr/>
        </p:nvSpPr>
        <p:spPr bwMode="auto">
          <a:xfrm>
            <a:off x="2395538" y="2574925"/>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1</a:t>
            </a:r>
          </a:p>
        </p:txBody>
      </p:sp>
      <p:sp>
        <p:nvSpPr>
          <p:cNvPr id="53269" name="TextBox 53"/>
          <p:cNvSpPr txBox="1">
            <a:spLocks noChangeArrowheads="1"/>
          </p:cNvSpPr>
          <p:nvPr/>
        </p:nvSpPr>
        <p:spPr bwMode="auto">
          <a:xfrm>
            <a:off x="2199973" y="258089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2</a:t>
            </a:r>
          </a:p>
        </p:txBody>
      </p:sp>
      <p:sp>
        <p:nvSpPr>
          <p:cNvPr id="53270" name="TextBox 54"/>
          <p:cNvSpPr txBox="1">
            <a:spLocks noChangeArrowheads="1"/>
          </p:cNvSpPr>
          <p:nvPr/>
        </p:nvSpPr>
        <p:spPr bwMode="auto">
          <a:xfrm>
            <a:off x="2011363" y="25781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3</a:t>
            </a:r>
          </a:p>
        </p:txBody>
      </p:sp>
      <p:grpSp>
        <p:nvGrpSpPr>
          <p:cNvPr id="53271" name="Group 55"/>
          <p:cNvGrpSpPr>
            <a:grpSpLocks/>
          </p:cNvGrpSpPr>
          <p:nvPr/>
        </p:nvGrpSpPr>
        <p:grpSpPr bwMode="auto">
          <a:xfrm>
            <a:off x="1744663" y="1873250"/>
            <a:ext cx="2935287" cy="841375"/>
            <a:chOff x="593766" y="5264055"/>
            <a:chExt cx="3597129" cy="1011695"/>
          </a:xfrm>
        </p:grpSpPr>
        <p:grpSp>
          <p:nvGrpSpPr>
            <p:cNvPr id="53275" name="Group 56"/>
            <p:cNvGrpSpPr>
              <a:grpSpLocks/>
            </p:cNvGrpSpPr>
            <p:nvPr/>
          </p:nvGrpSpPr>
          <p:grpSpPr bwMode="auto">
            <a:xfrm>
              <a:off x="3527077" y="5264055"/>
              <a:ext cx="617671" cy="927313"/>
              <a:chOff x="2105936" y="5387204"/>
              <a:chExt cx="617671" cy="927313"/>
            </a:xfrm>
          </p:grpSpPr>
          <p:sp>
            <p:nvSpPr>
              <p:cNvPr id="53296"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300"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1"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2"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3"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6"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90"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292"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3"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4"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5"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7"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7"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78"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279"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nvGrpSpPr>
            <p:cNvPr id="53280"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4"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81"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102" name="TextBox 101"/>
          <p:cNvSpPr txBox="1"/>
          <p:nvPr/>
        </p:nvSpPr>
        <p:spPr>
          <a:xfrm>
            <a:off x="541338" y="1903413"/>
            <a:ext cx="1082348" cy="528350"/>
          </a:xfrm>
          <a:prstGeom prst="rect">
            <a:avLst/>
          </a:prstGeom>
          <a:noFill/>
        </p:spPr>
        <p:txBody>
          <a:bodyPr wrap="none">
            <a:spAutoFit/>
          </a:bodyPr>
          <a:lstStyle/>
          <a:p>
            <a:pPr eaLnBrk="1" fontAlgn="auto" hangingPunct="1">
              <a:lnSpc>
                <a:spcPts val="1700"/>
              </a:lnSpc>
              <a:spcBef>
                <a:spcPts val="0"/>
              </a:spcBef>
              <a:spcAft>
                <a:spcPts val="0"/>
              </a:spcAft>
              <a:defRPr/>
            </a:pPr>
            <a:r>
              <a:rPr lang="en-US" sz="2000" i="1" kern="0" dirty="0">
                <a:solidFill>
                  <a:prstClr val="black"/>
                </a:solidFill>
                <a:ea typeface="+mn-ea"/>
                <a:cs typeface="Arial" panose="020B0604020202020204" pitchFamily="34" charset="0"/>
              </a:rPr>
              <a:t>L</a:t>
            </a:r>
            <a:r>
              <a:rPr lang="en-US" sz="2000" kern="0" dirty="0">
                <a:solidFill>
                  <a:prstClr val="black"/>
                </a:solidFill>
                <a:ea typeface="+mn-ea"/>
                <a:cs typeface="Arial" panose="020B0604020202020204" pitchFamily="34" charset="0"/>
              </a:rPr>
              <a:t> bits</a:t>
            </a:r>
          </a:p>
          <a:p>
            <a:pPr eaLnBrk="1" fontAlgn="auto" hangingPunct="1">
              <a:lnSpc>
                <a:spcPts val="1700"/>
              </a:lnSpc>
              <a:spcBef>
                <a:spcPts val="0"/>
              </a:spcBef>
              <a:spcAft>
                <a:spcPts val="0"/>
              </a:spcAft>
              <a:defRPr/>
            </a:pPr>
            <a:r>
              <a:rPr lang="en-US" sz="2000" kern="0" dirty="0" err="1">
                <a:solidFill>
                  <a:prstClr val="black"/>
                </a:solidFill>
                <a:ea typeface="+mn-ea"/>
                <a:cs typeface="Arial" panose="020B0604020202020204" pitchFamily="34" charset="0"/>
              </a:rPr>
              <a:t>mỗi</a:t>
            </a:r>
            <a:r>
              <a:rPr lang="en-US" sz="2000" kern="0" dirty="0">
                <a:solidFill>
                  <a:prstClr val="black"/>
                </a:solidFill>
                <a:ea typeface="+mn-ea"/>
                <a:cs typeface="Arial" panose="020B0604020202020204" pitchFamily="34" charset="0"/>
              </a:rPr>
              <a:t>  </a:t>
            </a:r>
            <a:r>
              <a:rPr lang="en-US" sz="2000" kern="0" dirty="0" err="1">
                <a:solidFill>
                  <a:prstClr val="black"/>
                </a:solidFill>
                <a:ea typeface="+mn-ea"/>
                <a:cs typeface="Arial" panose="020B0604020202020204" pitchFamily="34" charset="0"/>
              </a:rPr>
              <a:t>gói</a:t>
            </a:r>
            <a:endParaRPr lang="en-US" sz="2000" kern="0" dirty="0">
              <a:solidFill>
                <a:prstClr val="black"/>
              </a:solidFill>
              <a:ea typeface="+mn-ea"/>
              <a:cs typeface="Arial" panose="020B0604020202020204" pitchFamily="34" charset="0"/>
            </a:endParaRPr>
          </a:p>
        </p:txBody>
      </p:sp>
      <p:sp>
        <p:nvSpPr>
          <p:cNvPr id="103" name="TextBox 102"/>
          <p:cNvSpPr txBox="1"/>
          <p:nvPr/>
        </p:nvSpPr>
        <p:spPr>
          <a:xfrm>
            <a:off x="5334000" y="2898775"/>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sp>
        <p:nvSpPr>
          <p:cNvPr id="53274" name="Rectangle 3"/>
          <p:cNvSpPr txBox="1">
            <a:spLocks noChangeArrowheads="1"/>
          </p:cNvSpPr>
          <p:nvPr/>
        </p:nvSpPr>
        <p:spPr bwMode="auto">
          <a:xfrm>
            <a:off x="317499" y="5799347"/>
            <a:ext cx="46021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300">
                <a:latin typeface="Arial" panose="020B0604020202020204" pitchFamily="34" charset="0"/>
              </a:rPr>
              <a:t>Độ trễ giữa 2 đầu cuối (end-end delay) = 2</a:t>
            </a:r>
            <a:r>
              <a:rPr lang="en-US" altLang="en-US" sz="2300" i="1">
                <a:latin typeface="Arial" panose="020B0604020202020204" pitchFamily="34" charset="0"/>
              </a:rPr>
              <a:t>L</a:t>
            </a:r>
            <a:r>
              <a:rPr lang="en-US" altLang="en-US" sz="2300">
                <a:latin typeface="Arial" panose="020B0604020202020204" pitchFamily="34" charset="0"/>
              </a:rPr>
              <a:t>/</a:t>
            </a:r>
            <a:r>
              <a:rPr lang="en-US" altLang="en-US" sz="2300" i="1">
                <a:latin typeface="Arial" panose="020B0604020202020204" pitchFamily="34" charset="0"/>
              </a:rPr>
              <a:t>R</a:t>
            </a:r>
            <a:r>
              <a:rPr lang="en-US" altLang="en-US" sz="2300">
                <a:latin typeface="Arial" panose="020B0604020202020204" pitchFamily="34" charset="0"/>
              </a:rPr>
              <a:t> (giả sử không có độ trễ lan truyền)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28"/>
          <p:cNvGrpSpPr>
            <a:grpSpLocks/>
          </p:cNvGrpSpPr>
          <p:nvPr/>
        </p:nvGrpSpPr>
        <p:grpSpPr bwMode="auto">
          <a:xfrm>
            <a:off x="2303463" y="2090738"/>
            <a:ext cx="1187450" cy="554037"/>
            <a:chOff x="4650" y="1129"/>
            <a:chExt cx="246" cy="95"/>
          </a:xfrm>
        </p:grpSpPr>
        <p:sp>
          <p:nvSpPr>
            <p:cNvPr id="553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75" name="Group 232"/>
            <p:cNvGrpSpPr>
              <a:grpSpLocks/>
            </p:cNvGrpSpPr>
            <p:nvPr/>
          </p:nvGrpSpPr>
          <p:grpSpPr bwMode="auto">
            <a:xfrm>
              <a:off x="4699" y="1145"/>
              <a:ext cx="138" cy="29"/>
              <a:chOff x="2468" y="1332"/>
              <a:chExt cx="310" cy="60"/>
            </a:xfrm>
          </p:grpSpPr>
          <p:sp>
            <p:nvSpPr>
              <p:cNvPr id="5537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7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7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7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5299" name="Group 105"/>
          <p:cNvGrpSpPr>
            <a:grpSpLocks/>
          </p:cNvGrpSpPr>
          <p:nvPr/>
        </p:nvGrpSpPr>
        <p:grpSpPr bwMode="auto">
          <a:xfrm>
            <a:off x="6764338" y="2314575"/>
            <a:ext cx="779462" cy="679450"/>
            <a:chOff x="-44" y="1473"/>
            <a:chExt cx="981" cy="1105"/>
          </a:xfrm>
        </p:grpSpPr>
        <p:pic>
          <p:nvPicPr>
            <p:cNvPr id="55370"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71" name="Freeform 107"/>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0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5301" name="Rectangle 2"/>
          <p:cNvSpPr>
            <a:spLocks noGrp="1" noChangeArrowheads="1"/>
          </p:cNvSpPr>
          <p:nvPr>
            <p:ph type="title" idx="4294967295"/>
          </p:nvPr>
        </p:nvSpPr>
        <p:spPr>
          <a:xfrm>
            <a:off x="252413" y="130175"/>
            <a:ext cx="8447087"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gói: độ trễ xếp hàng, sự mất mát</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55302" name="Line 230"/>
          <p:cNvSpPr>
            <a:spLocks noChangeShapeType="1"/>
          </p:cNvSpPr>
          <p:nvPr/>
        </p:nvSpPr>
        <p:spPr bwMode="auto">
          <a:xfrm>
            <a:off x="3467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5303" name="Line 276"/>
          <p:cNvSpPr>
            <a:spLocks noChangeShapeType="1"/>
          </p:cNvSpPr>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4" name="Line 277"/>
          <p:cNvSpPr>
            <a:spLocks noChangeShapeType="1"/>
          </p:cNvSpPr>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5" name="Line 278"/>
          <p:cNvSpPr>
            <a:spLocks noChangeShapeType="1"/>
          </p:cNvSpPr>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6" name="Line 279"/>
          <p:cNvSpPr>
            <a:spLocks noChangeShapeType="1"/>
          </p:cNvSpPr>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7" name="Line 280"/>
          <p:cNvSpPr>
            <a:spLocks noChangeShapeType="1"/>
          </p:cNvSpPr>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8" name="Rectangle 287"/>
          <p:cNvSpPr>
            <a:spLocks noChangeArrowheads="1"/>
          </p:cNvSpPr>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288"/>
          <p:cNvSpPr>
            <a:spLocks noChangeArrowheads="1"/>
          </p:cNvSpPr>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289"/>
          <p:cNvSpPr>
            <a:spLocks noChangeArrowheads="1"/>
          </p:cNvSpPr>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1" name="Rectangle 290"/>
          <p:cNvSpPr>
            <a:spLocks noChangeArrowheads="1"/>
          </p:cNvSpPr>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2" name="Rectangle 291"/>
          <p:cNvSpPr>
            <a:spLocks noChangeArrowheads="1"/>
          </p:cNvSpPr>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3" name="Rectangle 292"/>
          <p:cNvSpPr>
            <a:spLocks noChangeArrowheads="1"/>
          </p:cNvSpPr>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4" name="Rectangle 293"/>
          <p:cNvSpPr>
            <a:spLocks noChangeArrowheads="1"/>
          </p:cNvSpPr>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15" name="Group 311"/>
          <p:cNvGrpSpPr>
            <a:grpSpLocks/>
          </p:cNvGrpSpPr>
          <p:nvPr/>
        </p:nvGrpSpPr>
        <p:grpSpPr bwMode="auto">
          <a:xfrm>
            <a:off x="2786063" y="2262188"/>
            <a:ext cx="633412" cy="200025"/>
            <a:chOff x="1800" y="1425"/>
            <a:chExt cx="399" cy="126"/>
          </a:xfrm>
        </p:grpSpPr>
        <p:sp>
          <p:nvSpPr>
            <p:cNvPr id="55366"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7"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8"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9"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5316"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7"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8" name="Line 300"/>
          <p:cNvSpPr>
            <a:spLocks noChangeShapeType="1"/>
          </p:cNvSpPr>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19" name="Line 301"/>
          <p:cNvSpPr>
            <a:spLocks noChangeShapeType="1"/>
          </p:cNvSpPr>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0" name="Line 302"/>
          <p:cNvSpPr>
            <a:spLocks noChangeShapeType="1"/>
          </p:cNvSpPr>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1" name="Text Box 303"/>
          <p:cNvSpPr txBox="1">
            <a:spLocks noChangeArrowheads="1"/>
          </p:cNvSpPr>
          <p:nvPr/>
        </p:nvSpPr>
        <p:spPr bwMode="auto">
          <a:xfrm>
            <a:off x="749300" y="16335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55322" name="Text Box 304"/>
          <p:cNvSpPr txBox="1">
            <a:spLocks noChangeArrowheads="1"/>
          </p:cNvSpPr>
          <p:nvPr/>
        </p:nvSpPr>
        <p:spPr bwMode="auto">
          <a:xfrm>
            <a:off x="889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55323" name="Text Box 305"/>
          <p:cNvSpPr txBox="1">
            <a:spLocks noChangeArrowheads="1"/>
          </p:cNvSpPr>
          <p:nvPr/>
        </p:nvSpPr>
        <p:spPr bwMode="auto">
          <a:xfrm>
            <a:off x="6604000" y="146526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C</a:t>
            </a:r>
            <a:endParaRPr lang="en-US" altLang="en-US" sz="2400">
              <a:solidFill>
                <a:schemeClr val="accent1"/>
              </a:solidFill>
              <a:latin typeface="Arial" panose="020B0604020202020204" pitchFamily="34" charset="0"/>
            </a:endParaRPr>
          </a:p>
        </p:txBody>
      </p:sp>
      <p:sp>
        <p:nvSpPr>
          <p:cNvPr id="55324" name="Text Box 308"/>
          <p:cNvSpPr txBox="1">
            <a:spLocks noChangeArrowheads="1"/>
          </p:cNvSpPr>
          <p:nvPr/>
        </p:nvSpPr>
        <p:spPr bwMode="auto">
          <a:xfrm>
            <a:off x="1636713" y="1585913"/>
            <a:ext cx="1713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100 Mb/s</a:t>
            </a:r>
          </a:p>
        </p:txBody>
      </p:sp>
      <p:sp>
        <p:nvSpPr>
          <p:cNvPr id="55325" name="Text Box 309"/>
          <p:cNvSpPr txBox="1">
            <a:spLocks noChangeArrowheads="1"/>
          </p:cNvSpPr>
          <p:nvPr/>
        </p:nvSpPr>
        <p:spPr bwMode="auto">
          <a:xfrm>
            <a:off x="3625850" y="243840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1.5 Mb/s</a:t>
            </a:r>
            <a:endParaRPr lang="en-US" altLang="en-US" sz="2000">
              <a:solidFill>
                <a:schemeClr val="accent1"/>
              </a:solidFill>
              <a:latin typeface="Arial" panose="020B0604020202020204" pitchFamily="34" charset="0"/>
            </a:endParaRPr>
          </a:p>
        </p:txBody>
      </p:sp>
      <p:sp>
        <p:nvSpPr>
          <p:cNvPr id="55326" name="Text Box 310"/>
          <p:cNvSpPr txBox="1">
            <a:spLocks noChangeArrowheads="1"/>
          </p:cNvSpPr>
          <p:nvPr/>
        </p:nvSpPr>
        <p:spPr bwMode="auto">
          <a:xfrm>
            <a:off x="6022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chemeClr val="accent1"/>
              </a:solidFill>
              <a:latin typeface="Arial" panose="020B0604020202020204" pitchFamily="34" charset="0"/>
            </a:endParaRPr>
          </a:p>
        </p:txBody>
      </p:sp>
      <p:sp>
        <p:nvSpPr>
          <p:cNvPr id="55327" name="Line 281"/>
          <p:cNvSpPr>
            <a:spLocks noChangeShapeType="1"/>
          </p:cNvSpPr>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8" name="Line 283"/>
          <p:cNvSpPr>
            <a:spLocks noChangeShapeType="1"/>
          </p:cNvSpPr>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9" name="Text Box 306"/>
          <p:cNvSpPr txBox="1">
            <a:spLocks noChangeArrowheads="1"/>
          </p:cNvSpPr>
          <p:nvPr/>
        </p:nvSpPr>
        <p:spPr bwMode="auto">
          <a:xfrm>
            <a:off x="7556500"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D</a:t>
            </a:r>
            <a:endParaRPr lang="en-US" altLang="en-US" sz="2400">
              <a:solidFill>
                <a:schemeClr val="accent1"/>
              </a:solidFill>
              <a:latin typeface="Arial" panose="020B0604020202020204" pitchFamily="34" charset="0"/>
            </a:endParaRPr>
          </a:p>
        </p:txBody>
      </p:sp>
      <p:sp>
        <p:nvSpPr>
          <p:cNvPr id="55330" name="Text Box 307"/>
          <p:cNvSpPr txBox="1">
            <a:spLocks noChangeArrowheads="1"/>
          </p:cNvSpPr>
          <p:nvPr/>
        </p:nvSpPr>
        <p:spPr bwMode="auto">
          <a:xfrm>
            <a:off x="8299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E</a:t>
            </a:r>
            <a:endParaRPr lang="en-US" altLang="en-US" sz="2400">
              <a:solidFill>
                <a:schemeClr val="accent1"/>
              </a:solidFill>
              <a:latin typeface="Arial" panose="020B0604020202020204" pitchFamily="34" charset="0"/>
            </a:endParaRPr>
          </a:p>
        </p:txBody>
      </p:sp>
      <p:sp>
        <p:nvSpPr>
          <p:cNvPr id="55331" name="Text Box 330"/>
          <p:cNvSpPr txBox="1">
            <a:spLocks noChangeArrowheads="1"/>
          </p:cNvSpPr>
          <p:nvPr/>
        </p:nvSpPr>
        <p:spPr bwMode="auto">
          <a:xfrm>
            <a:off x="2051050" y="2922588"/>
            <a:ext cx="2354263"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Các gói xếp hàng chờ đến lượt xuất trên đường liên kết</a:t>
            </a:r>
            <a:endParaRPr lang="en-US" altLang="en-US" sz="2000">
              <a:solidFill>
                <a:schemeClr val="accent1"/>
              </a:solidFill>
              <a:latin typeface="Arial" panose="020B0604020202020204" pitchFamily="34" charset="0"/>
            </a:endParaRPr>
          </a:p>
        </p:txBody>
      </p:sp>
      <p:sp>
        <p:nvSpPr>
          <p:cNvPr id="55332" name="Line 332"/>
          <p:cNvSpPr>
            <a:spLocks noChangeShapeType="1"/>
          </p:cNvSpPr>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5333" name="Group 96"/>
          <p:cNvGrpSpPr>
            <a:grpSpLocks/>
          </p:cNvGrpSpPr>
          <p:nvPr/>
        </p:nvGrpSpPr>
        <p:grpSpPr bwMode="auto">
          <a:xfrm>
            <a:off x="898525" y="1651000"/>
            <a:ext cx="779463" cy="679450"/>
            <a:chOff x="-44" y="1473"/>
            <a:chExt cx="981" cy="1105"/>
          </a:xfrm>
        </p:grpSpPr>
        <p:pic>
          <p:nvPicPr>
            <p:cNvPr id="5536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5" name="Freeform 9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4" name="Group 99"/>
          <p:cNvGrpSpPr>
            <a:grpSpLocks/>
          </p:cNvGrpSpPr>
          <p:nvPr/>
        </p:nvGrpSpPr>
        <p:grpSpPr bwMode="auto">
          <a:xfrm>
            <a:off x="1085850" y="2625725"/>
            <a:ext cx="779463" cy="679450"/>
            <a:chOff x="-44" y="1473"/>
            <a:chExt cx="981" cy="1105"/>
          </a:xfrm>
        </p:grpSpPr>
        <p:pic>
          <p:nvPicPr>
            <p:cNvPr id="55362"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3" name="Freeform 10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5" name="Group 102"/>
          <p:cNvGrpSpPr>
            <a:grpSpLocks/>
          </p:cNvGrpSpPr>
          <p:nvPr/>
        </p:nvGrpSpPr>
        <p:grpSpPr bwMode="auto">
          <a:xfrm>
            <a:off x="7481888" y="2686050"/>
            <a:ext cx="779462" cy="679450"/>
            <a:chOff x="-44" y="1473"/>
            <a:chExt cx="981" cy="1105"/>
          </a:xfrm>
        </p:grpSpPr>
        <p:pic>
          <p:nvPicPr>
            <p:cNvPr id="55360"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1" name="Freeform 104"/>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6" name="Group 108"/>
          <p:cNvGrpSpPr>
            <a:grpSpLocks/>
          </p:cNvGrpSpPr>
          <p:nvPr/>
        </p:nvGrpSpPr>
        <p:grpSpPr bwMode="auto">
          <a:xfrm>
            <a:off x="6846888" y="1493838"/>
            <a:ext cx="779462" cy="679450"/>
            <a:chOff x="-44" y="1473"/>
            <a:chExt cx="981" cy="1105"/>
          </a:xfrm>
        </p:grpSpPr>
        <p:pic>
          <p:nvPicPr>
            <p:cNvPr id="55358"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59" name="Freeform 11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51CD17C-270C-41F5-AEA0-643E7D8AC475}" type="slidenum">
              <a:rPr lang="en-US" altLang="en-US" sz="1200">
                <a:latin typeface="Arial" panose="020B0604020202020204" pitchFamily="34" charset="0"/>
              </a:rPr>
              <a:pPr>
                <a:lnSpc>
                  <a:spcPct val="100000"/>
                </a:lnSpc>
                <a:spcBef>
                  <a:spcPct val="0"/>
                </a:spcBef>
                <a:buClrTx/>
                <a:buSzTx/>
                <a:buFontTx/>
                <a:buNone/>
              </a:pPr>
              <a:t>26</a:t>
            </a:fld>
            <a:endParaRPr lang="en-US" altLang="en-US" sz="1200">
              <a:latin typeface="Arial" panose="020B0604020202020204" pitchFamily="34" charset="0"/>
            </a:endParaRPr>
          </a:p>
        </p:txBody>
      </p:sp>
      <p:grpSp>
        <p:nvGrpSpPr>
          <p:cNvPr id="55338" name="Group 228"/>
          <p:cNvGrpSpPr>
            <a:grpSpLocks/>
          </p:cNvGrpSpPr>
          <p:nvPr/>
        </p:nvGrpSpPr>
        <p:grpSpPr bwMode="auto">
          <a:xfrm>
            <a:off x="5391150" y="2160588"/>
            <a:ext cx="1128713" cy="439737"/>
            <a:chOff x="4650" y="1129"/>
            <a:chExt cx="246" cy="95"/>
          </a:xfrm>
        </p:grpSpPr>
        <p:sp>
          <p:nvSpPr>
            <p:cNvPr id="553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53" name="Group 232"/>
            <p:cNvGrpSpPr>
              <a:grpSpLocks/>
            </p:cNvGrpSpPr>
            <p:nvPr/>
          </p:nvGrpSpPr>
          <p:grpSpPr bwMode="auto">
            <a:xfrm>
              <a:off x="4699" y="1145"/>
              <a:ext cx="138" cy="29"/>
              <a:chOff x="2468" y="1332"/>
              <a:chExt cx="310" cy="60"/>
            </a:xfrm>
          </p:grpSpPr>
          <p:sp>
            <p:nvSpPr>
              <p:cNvPr id="55356"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57"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54"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55"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5339" name="Rectangle 6"/>
          <p:cNvSpPr>
            <a:spLocks noChangeArrowheads="1"/>
          </p:cNvSpPr>
          <p:nvPr/>
        </p:nvSpPr>
        <p:spPr bwMode="auto">
          <a:xfrm>
            <a:off x="606425" y="3744913"/>
            <a:ext cx="81311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800100" indent="-3429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chemeClr val="accent2"/>
              </a:buClr>
              <a:buSzPct val="85000"/>
              <a:buFont typeface="Wingdings" panose="05000000000000000000" pitchFamily="2" charset="2"/>
              <a:buNone/>
            </a:pPr>
            <a:r>
              <a:rPr lang="en-US" altLang="en-US">
                <a:solidFill>
                  <a:srgbClr val="C00000"/>
                </a:solidFill>
                <a:latin typeface="Arial" panose="020B0604020202020204" pitchFamily="34" charset="0"/>
              </a:rPr>
              <a:t>Xếp hàng và sự mất mát: </a:t>
            </a:r>
          </a:p>
          <a:p>
            <a:pPr algn="just">
              <a:buSzPct val="75000"/>
            </a:pPr>
            <a:r>
              <a:rPr lang="en-US" altLang="en-US" sz="2400">
                <a:latin typeface="Arial" panose="020B0604020202020204" pitchFamily="34" charset="0"/>
              </a:rPr>
              <a:t>Nếu tốc độ đến (theo bit) đến đường liên kết vượt quá tốc độ truyền dẫn của đường liên kết trong một khoảng thời gian:</a:t>
            </a:r>
          </a:p>
          <a:p>
            <a:pPr lvl="1" algn="just"/>
            <a:r>
              <a:rPr lang="en-US" altLang="en-US">
                <a:latin typeface="Arial" panose="020B0604020202020204" pitchFamily="34" charset="0"/>
                <a:ea typeface="ＭＳ Ｐゴシック" panose="020B0600070205080204" pitchFamily="34" charset="-128"/>
              </a:rPr>
              <a:t>Các gói sẽ xếp hàng và đợi để được truyền tải trên đường liên kết</a:t>
            </a:r>
          </a:p>
          <a:p>
            <a:pPr lvl="1" algn="just"/>
            <a:r>
              <a:rPr lang="en-US" altLang="en-US">
                <a:latin typeface="Arial" panose="020B0604020202020204" pitchFamily="34" charset="0"/>
                <a:ea typeface="ＭＳ Ｐゴシック" panose="020B0600070205080204" pitchFamily="34" charset="-128"/>
              </a:rPr>
              <a:t>Các gói có thể bị  bỏ (bị mất) nếu bộ nhớ (bộ đệm) bị đầy</a:t>
            </a:r>
          </a:p>
        </p:txBody>
      </p:sp>
      <p:pic>
        <p:nvPicPr>
          <p:cNvPr id="55340"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225550"/>
            <a:ext cx="7313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41" name="Group 228"/>
          <p:cNvGrpSpPr>
            <a:grpSpLocks/>
          </p:cNvGrpSpPr>
          <p:nvPr/>
        </p:nvGrpSpPr>
        <p:grpSpPr bwMode="auto">
          <a:xfrm>
            <a:off x="5530850" y="2930525"/>
            <a:ext cx="1128713" cy="439738"/>
            <a:chOff x="4650" y="1129"/>
            <a:chExt cx="246" cy="95"/>
          </a:xfrm>
        </p:grpSpPr>
        <p:sp>
          <p:nvSpPr>
            <p:cNvPr id="553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45" name="Group 232"/>
            <p:cNvGrpSpPr>
              <a:grpSpLocks/>
            </p:cNvGrpSpPr>
            <p:nvPr/>
          </p:nvGrpSpPr>
          <p:grpSpPr bwMode="auto">
            <a:xfrm>
              <a:off x="4699" y="1145"/>
              <a:ext cx="138" cy="29"/>
              <a:chOff x="2468" y="1332"/>
              <a:chExt cx="310" cy="60"/>
            </a:xfrm>
          </p:grpSpPr>
          <p:sp>
            <p:nvSpPr>
              <p:cNvPr id="5534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4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4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4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Giới thiệu</a:t>
            </a: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4-</a:t>
            </a:r>
            <a:fld id="{05163D2E-CA09-4D4F-BEB2-CF2B6C6395F9}" type="slidenum">
              <a:rPr lang="en-US" altLang="en-US" sz="1200">
                <a:solidFill>
                  <a:srgbClr val="000000"/>
                </a:solidFill>
                <a:latin typeface="Arial" panose="020B0604020202020204" pitchFamily="34" charset="0"/>
                <a:cs typeface="Arial" panose="020B0604020202020204" pitchFamily="34" charset="0"/>
              </a:rPr>
              <a:pPr>
                <a:lnSpc>
                  <a:spcPct val="100000"/>
                </a:lnSpc>
                <a:spcBef>
                  <a:spcPct val="0"/>
                </a:spcBef>
                <a:buClrTx/>
                <a:buSzTx/>
                <a:buFontTx/>
                <a:buNone/>
              </a:pPr>
              <a:t>27</a:t>
            </a:fld>
            <a:endParaRPr lang="en-US" altLang="en-US" sz="1200">
              <a:solidFill>
                <a:srgbClr val="000000"/>
              </a:solidFill>
              <a:latin typeface="Arial" panose="020B0604020202020204" pitchFamily="34" charset="0"/>
              <a:cs typeface="Arial" panose="020B0604020202020204" pitchFamily="34" charset="0"/>
            </a:endParaRPr>
          </a:p>
        </p:txBody>
      </p:sp>
      <p:pic>
        <p:nvPicPr>
          <p:cNvPr id="57348"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a:xfrm>
            <a:off x="73817" y="73615"/>
            <a:ext cx="9020175" cy="1143000"/>
          </a:xfrm>
        </p:spPr>
        <p:txBody>
          <a:bodyPr/>
          <a:lstStyle/>
          <a:p>
            <a:pPr>
              <a:defRPr/>
            </a:pP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lõi</a:t>
            </a:r>
            <a:endParaRPr lang="en-US" dirty="0">
              <a:latin typeface="Arial" panose="020B0604020202020204" pitchFamily="34" charset="0"/>
              <a:cs typeface="Arial" panose="020B0604020202020204" pitchFamily="34" charset="0"/>
            </a:endParaRPr>
          </a:p>
        </p:txBody>
      </p:sp>
      <p:sp>
        <p:nvSpPr>
          <p:cNvPr id="57350" name="Rectangle 3"/>
          <p:cNvSpPr>
            <a:spLocks noGrp="1" noChangeArrowheads="1"/>
          </p:cNvSpPr>
          <p:nvPr>
            <p:ph type="body" idx="1"/>
          </p:nvPr>
        </p:nvSpPr>
        <p:spPr>
          <a:xfrm>
            <a:off x="4603750" y="1404938"/>
            <a:ext cx="4192588" cy="4648200"/>
          </a:xfrm>
        </p:spPr>
        <p:txBody>
          <a:bodyPr/>
          <a:lstStyle/>
          <a:p>
            <a:pPr marL="0" indent="0" algn="just">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Chuyển tiếp (forwarding)</a:t>
            </a: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400">
                <a:solidFill>
                  <a:srgbClr val="C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chuyển các gói từ đầu vào của bộ định tuyến đến đầu ra thích hợp của bộ định tuyết đó</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marL="0" indent="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7351" name="Rectangle 3"/>
          <p:cNvSpPr txBox="1">
            <a:spLocks noChangeArrowheads="1"/>
          </p:cNvSpPr>
          <p:nvPr/>
        </p:nvSpPr>
        <p:spPr bwMode="auto">
          <a:xfrm>
            <a:off x="384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spcBef>
                <a:spcPct val="70000"/>
              </a:spcBef>
              <a:buFont typeface="Wingdings" panose="05000000000000000000" pitchFamily="2" charset="2"/>
              <a:buNone/>
            </a:pPr>
            <a:r>
              <a:rPr lang="en-US" altLang="en-US" i="1">
                <a:solidFill>
                  <a:srgbClr val="C00000"/>
                </a:solidFill>
                <a:latin typeface="Arial" panose="020B0604020202020204" pitchFamily="34" charset="0"/>
                <a:cs typeface="Arial" panose="020B0604020202020204" pitchFamily="34" charset="0"/>
              </a:rPr>
              <a:t>Định tuyến (routing):</a:t>
            </a:r>
            <a:r>
              <a:rPr lang="en-US" altLang="en-US">
                <a:solidFill>
                  <a:srgbClr val="C00000"/>
                </a:solidFill>
                <a:latin typeface="Arial" panose="020B0604020202020204" pitchFamily="34" charset="0"/>
                <a:cs typeface="Arial" panose="020B0604020202020204" pitchFamily="34" charset="0"/>
              </a:rPr>
              <a:t> xác định </a:t>
            </a:r>
            <a:r>
              <a:rPr lang="en-US" altLang="en-US" sz="2400">
                <a:latin typeface="Arial" panose="020B0604020202020204" pitchFamily="34" charset="0"/>
                <a:cs typeface="Arial" panose="020B0604020202020204" pitchFamily="34" charset="0"/>
              </a:rPr>
              <a:t>đường đi từ nguồn đến đích được thực hiện bởi các gói</a:t>
            </a:r>
          </a:p>
          <a:p>
            <a:pPr lvl="1">
              <a:spcBef>
                <a:spcPct val="0"/>
              </a:spcBef>
            </a:pPr>
            <a:r>
              <a:rPr lang="en-US" altLang="en-US" i="1">
                <a:latin typeface="Arial" panose="020B0604020202020204" pitchFamily="34" charset="0"/>
                <a:cs typeface="Arial" panose="020B0604020202020204" pitchFamily="34" charset="0"/>
              </a:rPr>
              <a:t>Thuật toán định tuyến</a:t>
            </a:r>
            <a:endParaRPr lang="en-US" altLang="en-US">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a:latin typeface="Arial" panose="020B0604020202020204" pitchFamily="34" charset="0"/>
              <a:cs typeface="Arial" panose="020B0604020202020204" pitchFamily="34" charset="0"/>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ea typeface="+mn-ea"/>
              <a:cs typeface="Arial" panose="020B0604020202020204" pitchFamily="34" charset="0"/>
            </a:endParaRPr>
          </a:p>
        </p:txBody>
      </p:sp>
      <p:grpSp>
        <p:nvGrpSpPr>
          <p:cNvPr id="57353" name="Group 4"/>
          <p:cNvGrpSpPr>
            <a:grpSpLocks/>
          </p:cNvGrpSpPr>
          <p:nvPr/>
        </p:nvGrpSpPr>
        <p:grpSpPr bwMode="auto">
          <a:xfrm>
            <a:off x="1328738" y="3152775"/>
            <a:ext cx="2317750" cy="2333625"/>
            <a:chOff x="272609" y="3015788"/>
            <a:chExt cx="2317750" cy="2333625"/>
          </a:xfrm>
        </p:grpSpPr>
        <p:sp>
          <p:nvSpPr>
            <p:cNvPr id="5750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9"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routing algorithm</a:t>
              </a:r>
            </a:p>
          </p:txBody>
        </p:sp>
        <p:sp>
          <p:nvSpPr>
            <p:cNvPr id="575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11" name="Text Box 110"/>
            <p:cNvSpPr txBox="1">
              <a:spLocks noChangeArrowheads="1"/>
            </p:cNvSpPr>
            <p:nvPr/>
          </p:nvSpPr>
          <p:spPr bwMode="auto">
            <a:xfrm>
              <a:off x="532959" y="3925426"/>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local forwarding table</a:t>
              </a:r>
            </a:p>
          </p:txBody>
        </p:sp>
        <p:sp>
          <p:nvSpPr>
            <p:cNvPr id="57512" name="Text Box 111"/>
            <p:cNvSpPr txBox="1">
              <a:spLocks noChangeArrowheads="1"/>
            </p:cNvSpPr>
            <p:nvPr/>
          </p:nvSpPr>
          <p:spPr bwMode="auto">
            <a:xfrm>
              <a:off x="415484" y="417307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header value</a:t>
              </a:r>
            </a:p>
          </p:txBody>
        </p:sp>
        <p:sp>
          <p:nvSpPr>
            <p:cNvPr id="57513"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output liên kết</a:t>
              </a:r>
            </a:p>
          </p:txBody>
        </p:sp>
        <p:sp>
          <p:nvSpPr>
            <p:cNvPr id="57514"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5" name="Text Box 114"/>
            <p:cNvSpPr txBox="1">
              <a:spLocks noChangeArrowheads="1"/>
            </p:cNvSpPr>
            <p:nvPr/>
          </p:nvSpPr>
          <p:spPr bwMode="auto">
            <a:xfrm>
              <a:off x="1067318" y="4457238"/>
              <a:ext cx="5245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0100</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1001</a:t>
              </a:r>
            </a:p>
          </p:txBody>
        </p:sp>
        <p:sp>
          <p:nvSpPr>
            <p:cNvPr id="57516" name="Text Box 115"/>
            <p:cNvSpPr txBox="1">
              <a:spLocks noChangeArrowheads="1"/>
            </p:cNvSpPr>
            <p:nvPr/>
          </p:nvSpPr>
          <p:spPr bwMode="auto">
            <a:xfrm>
              <a:off x="1595915" y="4457238"/>
              <a:ext cx="269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3</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a:t>
              </a:r>
            </a:p>
          </p:txBody>
        </p:sp>
        <p:sp>
          <p:nvSpPr>
            <p:cNvPr id="57517"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8"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54" name="Group 3"/>
          <p:cNvGrpSpPr>
            <a:grpSpLocks/>
          </p:cNvGrpSpPr>
          <p:nvPr/>
        </p:nvGrpSpPr>
        <p:grpSpPr bwMode="auto">
          <a:xfrm>
            <a:off x="2459058" y="3632200"/>
            <a:ext cx="5486380" cy="3114161"/>
            <a:chOff x="1347685" y="3641726"/>
            <a:chExt cx="5484915" cy="3114647"/>
          </a:xfrm>
        </p:grpSpPr>
        <p:sp>
          <p:nvSpPr>
            <p:cNvPr id="57357" name="Freeform 2"/>
            <p:cNvSpPr>
              <a:spLocks/>
            </p:cNvSpPr>
            <p:nvPr/>
          </p:nvSpPr>
          <p:spPr bwMode="auto">
            <a:xfrm>
              <a:off x="3894138" y="4260851"/>
              <a:ext cx="2847975" cy="14811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7358" name="Freeform 6"/>
            <p:cNvSpPr>
              <a:spLocks/>
            </p:cNvSpPr>
            <p:nvPr/>
          </p:nvSpPr>
          <p:spPr bwMode="auto">
            <a:xfrm>
              <a:off x="4532313" y="456406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57359" name="Group 7"/>
            <p:cNvGrpSpPr>
              <a:grpSpLocks/>
            </p:cNvGrpSpPr>
            <p:nvPr/>
          </p:nvGrpSpPr>
          <p:grpSpPr bwMode="auto">
            <a:xfrm>
              <a:off x="4038600" y="4738688"/>
              <a:ext cx="501650" cy="233363"/>
              <a:chOff x="3600" y="219"/>
              <a:chExt cx="360" cy="175"/>
            </a:xfrm>
          </p:grpSpPr>
          <p:sp>
            <p:nvSpPr>
              <p:cNvPr id="57494"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95"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6"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7"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98"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99" name="Group 13"/>
              <p:cNvGrpSpPr>
                <a:grpSpLocks/>
              </p:cNvGrpSpPr>
              <p:nvPr/>
            </p:nvGrpSpPr>
            <p:grpSpPr bwMode="auto">
              <a:xfrm>
                <a:off x="3686" y="244"/>
                <a:ext cx="177" cy="66"/>
                <a:chOff x="2848" y="848"/>
                <a:chExt cx="140" cy="98"/>
              </a:xfrm>
            </p:grpSpPr>
            <p:sp>
              <p:nvSpPr>
                <p:cNvPr id="57504"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5"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6"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500" name="Group 17"/>
              <p:cNvGrpSpPr>
                <a:grpSpLocks/>
              </p:cNvGrpSpPr>
              <p:nvPr/>
            </p:nvGrpSpPr>
            <p:grpSpPr bwMode="auto">
              <a:xfrm flipV="1">
                <a:off x="3686" y="243"/>
                <a:ext cx="177" cy="66"/>
                <a:chOff x="2848" y="848"/>
                <a:chExt cx="140" cy="98"/>
              </a:xfrm>
            </p:grpSpPr>
            <p:sp>
              <p:nvSpPr>
                <p:cNvPr id="57501"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2"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3"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0" name="Group 21"/>
            <p:cNvGrpSpPr>
              <a:grpSpLocks/>
            </p:cNvGrpSpPr>
            <p:nvPr/>
          </p:nvGrpSpPr>
          <p:grpSpPr bwMode="auto">
            <a:xfrm>
              <a:off x="4391025" y="5376863"/>
              <a:ext cx="501650" cy="233363"/>
              <a:chOff x="3600" y="219"/>
              <a:chExt cx="360" cy="175"/>
            </a:xfrm>
          </p:grpSpPr>
          <p:sp>
            <p:nvSpPr>
              <p:cNvPr id="57481"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82"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3"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4"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85"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86" name="Group 27"/>
              <p:cNvGrpSpPr>
                <a:grpSpLocks/>
              </p:cNvGrpSpPr>
              <p:nvPr/>
            </p:nvGrpSpPr>
            <p:grpSpPr bwMode="auto">
              <a:xfrm>
                <a:off x="3686" y="244"/>
                <a:ext cx="177" cy="66"/>
                <a:chOff x="2848" y="848"/>
                <a:chExt cx="140" cy="98"/>
              </a:xfrm>
            </p:grpSpPr>
            <p:sp>
              <p:nvSpPr>
                <p:cNvPr id="57491"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2"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3"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87" name="Group 31"/>
              <p:cNvGrpSpPr>
                <a:grpSpLocks/>
              </p:cNvGrpSpPr>
              <p:nvPr/>
            </p:nvGrpSpPr>
            <p:grpSpPr bwMode="auto">
              <a:xfrm flipV="1">
                <a:off x="3686" y="243"/>
                <a:ext cx="177" cy="66"/>
                <a:chOff x="2848" y="848"/>
                <a:chExt cx="140" cy="98"/>
              </a:xfrm>
            </p:grpSpPr>
            <p:sp>
              <p:nvSpPr>
                <p:cNvPr id="57488"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9"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0"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1" name="Group 35"/>
            <p:cNvGrpSpPr>
              <a:grpSpLocks/>
            </p:cNvGrpSpPr>
            <p:nvPr/>
          </p:nvGrpSpPr>
          <p:grpSpPr bwMode="auto">
            <a:xfrm>
              <a:off x="5065713" y="4433888"/>
              <a:ext cx="501650" cy="233363"/>
              <a:chOff x="3600" y="219"/>
              <a:chExt cx="360" cy="175"/>
            </a:xfrm>
          </p:grpSpPr>
          <p:sp>
            <p:nvSpPr>
              <p:cNvPr id="57468"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69"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0"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1"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72"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73" name="Group 41"/>
              <p:cNvGrpSpPr>
                <a:grpSpLocks/>
              </p:cNvGrpSpPr>
              <p:nvPr/>
            </p:nvGrpSpPr>
            <p:grpSpPr bwMode="auto">
              <a:xfrm>
                <a:off x="3686" y="244"/>
                <a:ext cx="177" cy="66"/>
                <a:chOff x="2848" y="848"/>
                <a:chExt cx="140" cy="98"/>
              </a:xfrm>
            </p:grpSpPr>
            <p:sp>
              <p:nvSpPr>
                <p:cNvPr id="57478"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9"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0"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74" name="Group 45"/>
              <p:cNvGrpSpPr>
                <a:grpSpLocks/>
              </p:cNvGrpSpPr>
              <p:nvPr/>
            </p:nvGrpSpPr>
            <p:grpSpPr bwMode="auto">
              <a:xfrm flipV="1">
                <a:off x="3686" y="243"/>
                <a:ext cx="177" cy="66"/>
                <a:chOff x="2848" y="848"/>
                <a:chExt cx="140" cy="98"/>
              </a:xfrm>
            </p:grpSpPr>
            <p:sp>
              <p:nvSpPr>
                <p:cNvPr id="57475"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6"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7"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2" name="Group 49"/>
            <p:cNvGrpSpPr>
              <a:grpSpLocks/>
            </p:cNvGrpSpPr>
            <p:nvPr/>
          </p:nvGrpSpPr>
          <p:grpSpPr bwMode="auto">
            <a:xfrm>
              <a:off x="4987925" y="5099051"/>
              <a:ext cx="500063" cy="233363"/>
              <a:chOff x="3600" y="219"/>
              <a:chExt cx="360" cy="175"/>
            </a:xfrm>
          </p:grpSpPr>
          <p:sp>
            <p:nvSpPr>
              <p:cNvPr id="57455"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56"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8"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59"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60" name="Group 55"/>
              <p:cNvGrpSpPr>
                <a:grpSpLocks/>
              </p:cNvGrpSpPr>
              <p:nvPr/>
            </p:nvGrpSpPr>
            <p:grpSpPr bwMode="auto">
              <a:xfrm>
                <a:off x="3686" y="244"/>
                <a:ext cx="177" cy="66"/>
                <a:chOff x="2848" y="848"/>
                <a:chExt cx="140" cy="98"/>
              </a:xfrm>
            </p:grpSpPr>
            <p:sp>
              <p:nvSpPr>
                <p:cNvPr id="5746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6"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7"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61" name="Group 59"/>
              <p:cNvGrpSpPr>
                <a:grpSpLocks/>
              </p:cNvGrpSpPr>
              <p:nvPr/>
            </p:nvGrpSpPr>
            <p:grpSpPr bwMode="auto">
              <a:xfrm flipV="1">
                <a:off x="3686" y="243"/>
                <a:ext cx="177" cy="66"/>
                <a:chOff x="2848" y="848"/>
                <a:chExt cx="140" cy="98"/>
              </a:xfrm>
            </p:grpSpPr>
            <p:sp>
              <p:nvSpPr>
                <p:cNvPr id="57462"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4"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3" name="Group 63"/>
            <p:cNvGrpSpPr>
              <a:grpSpLocks/>
            </p:cNvGrpSpPr>
            <p:nvPr/>
          </p:nvGrpSpPr>
          <p:grpSpPr bwMode="auto">
            <a:xfrm>
              <a:off x="5622925" y="5395913"/>
              <a:ext cx="501650" cy="233363"/>
              <a:chOff x="3600" y="219"/>
              <a:chExt cx="360" cy="175"/>
            </a:xfrm>
          </p:grpSpPr>
          <p:sp>
            <p:nvSpPr>
              <p:cNvPr id="57442"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43"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5"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46"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47" name="Group 69"/>
              <p:cNvGrpSpPr>
                <a:grpSpLocks/>
              </p:cNvGrpSpPr>
              <p:nvPr/>
            </p:nvGrpSpPr>
            <p:grpSpPr bwMode="auto">
              <a:xfrm>
                <a:off x="3686" y="244"/>
                <a:ext cx="177" cy="66"/>
                <a:chOff x="2848" y="848"/>
                <a:chExt cx="140" cy="98"/>
              </a:xfrm>
            </p:grpSpPr>
            <p:sp>
              <p:nvSpPr>
                <p:cNvPr id="5745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3"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48" name="Group 73"/>
              <p:cNvGrpSpPr>
                <a:grpSpLocks/>
              </p:cNvGrpSpPr>
              <p:nvPr/>
            </p:nvGrpSpPr>
            <p:grpSpPr bwMode="auto">
              <a:xfrm flipV="1">
                <a:off x="3686" y="243"/>
                <a:ext cx="177" cy="66"/>
                <a:chOff x="2848" y="848"/>
                <a:chExt cx="140" cy="98"/>
              </a:xfrm>
            </p:grpSpPr>
            <p:sp>
              <p:nvSpPr>
                <p:cNvPr id="5744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4" name="Group 77"/>
            <p:cNvGrpSpPr>
              <a:grpSpLocks/>
            </p:cNvGrpSpPr>
            <p:nvPr/>
          </p:nvGrpSpPr>
          <p:grpSpPr bwMode="auto">
            <a:xfrm>
              <a:off x="6067425" y="4740276"/>
              <a:ext cx="501650" cy="233363"/>
              <a:chOff x="3600" y="219"/>
              <a:chExt cx="360" cy="175"/>
            </a:xfrm>
          </p:grpSpPr>
          <p:sp>
            <p:nvSpPr>
              <p:cNvPr id="57429"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30"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1"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2"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33"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34" name="Group 83"/>
              <p:cNvGrpSpPr>
                <a:grpSpLocks/>
              </p:cNvGrpSpPr>
              <p:nvPr/>
            </p:nvGrpSpPr>
            <p:grpSpPr bwMode="auto">
              <a:xfrm>
                <a:off x="3686" y="244"/>
                <a:ext cx="177" cy="66"/>
                <a:chOff x="2848" y="848"/>
                <a:chExt cx="140" cy="98"/>
              </a:xfrm>
            </p:grpSpPr>
            <p:sp>
              <p:nvSpPr>
                <p:cNvPr id="57439"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0"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1"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35" name="Group 87"/>
              <p:cNvGrpSpPr>
                <a:grpSpLocks/>
              </p:cNvGrpSpPr>
              <p:nvPr/>
            </p:nvGrpSpPr>
            <p:grpSpPr bwMode="auto">
              <a:xfrm flipV="1">
                <a:off x="3686" y="243"/>
                <a:ext cx="177" cy="66"/>
                <a:chOff x="2848" y="848"/>
                <a:chExt cx="140" cy="98"/>
              </a:xfrm>
            </p:grpSpPr>
            <p:sp>
              <p:nvSpPr>
                <p:cNvPr id="57436"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7"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8"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57365" name="Freeform 91"/>
            <p:cNvSpPr>
              <a:spLocks/>
            </p:cNvSpPr>
            <p:nvPr/>
          </p:nvSpPr>
          <p:spPr bwMode="auto">
            <a:xfrm>
              <a:off x="5573713" y="4557713"/>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6" name="Freeform 92"/>
            <p:cNvSpPr>
              <a:spLocks/>
            </p:cNvSpPr>
            <p:nvPr/>
          </p:nvSpPr>
          <p:spPr bwMode="auto">
            <a:xfrm>
              <a:off x="4508500" y="4949826"/>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7" name="Freeform 93"/>
            <p:cNvSpPr>
              <a:spLocks/>
            </p:cNvSpPr>
            <p:nvPr/>
          </p:nvSpPr>
          <p:spPr bwMode="auto">
            <a:xfrm>
              <a:off x="5456238" y="4926013"/>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8" name="Freeform 94"/>
            <p:cNvSpPr>
              <a:spLocks/>
            </p:cNvSpPr>
            <p:nvPr/>
          </p:nvSpPr>
          <p:spPr bwMode="auto">
            <a:xfrm>
              <a:off x="6122988" y="4979988"/>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9" name="Freeform 95"/>
            <p:cNvSpPr>
              <a:spLocks/>
            </p:cNvSpPr>
            <p:nvPr/>
          </p:nvSpPr>
          <p:spPr bwMode="auto">
            <a:xfrm>
              <a:off x="4887913" y="5513388"/>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0" name="Freeform 96"/>
            <p:cNvSpPr>
              <a:spLocks/>
            </p:cNvSpPr>
            <p:nvPr/>
          </p:nvSpPr>
          <p:spPr bwMode="auto">
            <a:xfrm>
              <a:off x="4351338" y="4973638"/>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1"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1</a:t>
              </a:r>
            </a:p>
          </p:txBody>
        </p:sp>
        <p:sp>
          <p:nvSpPr>
            <p:cNvPr id="57372"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2</a:t>
              </a:r>
            </a:p>
          </p:txBody>
        </p:sp>
        <p:sp>
          <p:nvSpPr>
            <p:cNvPr id="57373"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3</a:t>
              </a:r>
            </a:p>
          </p:txBody>
        </p:sp>
        <p:grpSp>
          <p:nvGrpSpPr>
            <p:cNvPr id="57374" name="Group 1"/>
            <p:cNvGrpSpPr>
              <a:grpSpLocks/>
            </p:cNvGrpSpPr>
            <p:nvPr/>
          </p:nvGrpSpPr>
          <p:grpSpPr bwMode="auto">
            <a:xfrm rot="-2012368">
              <a:off x="2645158" y="5398104"/>
              <a:ext cx="1447800" cy="274638"/>
              <a:chOff x="2436813" y="4587876"/>
              <a:chExt cx="1447800" cy="274638"/>
            </a:xfrm>
          </p:grpSpPr>
          <p:sp>
            <p:nvSpPr>
              <p:cNvPr id="57424"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5"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6"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27"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8"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p:txBody>
          </p:sp>
        </p:grpSp>
        <p:sp>
          <p:nvSpPr>
            <p:cNvPr id="57375" name="Text Box 106"/>
            <p:cNvSpPr txBox="1">
              <a:spLocks noChangeArrowheads="1"/>
            </p:cNvSpPr>
            <p:nvPr/>
          </p:nvSpPr>
          <p:spPr bwMode="auto">
            <a:xfrm>
              <a:off x="1347685" y="6048376"/>
              <a:ext cx="2990726" cy="7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Địa chỉ đến trong header</a:t>
              </a:r>
            </a:p>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của các gói đến</a:t>
              </a:r>
            </a:p>
          </p:txBody>
        </p:sp>
        <p:sp>
          <p:nvSpPr>
            <p:cNvPr id="57376"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7"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8" name="Freeform 120"/>
            <p:cNvSpPr>
              <a:spLocks/>
            </p:cNvSpPr>
            <p:nvPr/>
          </p:nvSpPr>
          <p:spPr bwMode="auto">
            <a:xfrm>
              <a:off x="3757473" y="4834039"/>
              <a:ext cx="1041539" cy="336504"/>
            </a:xfrm>
            <a:custGeom>
              <a:avLst/>
              <a:gdLst>
                <a:gd name="T0" fmla="*/ 0 w 10844"/>
                <a:gd name="T1" fmla="*/ 2147483646 h 14797"/>
                <a:gd name="T2" fmla="*/ 2147483646 w 10844"/>
                <a:gd name="T3" fmla="*/ 2147483646 h 14797"/>
                <a:gd name="T4" fmla="*/ 2147483646 w 10844"/>
                <a:gd name="T5" fmla="*/ 2147483646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7379" name="Freeform 121"/>
            <p:cNvSpPr>
              <a:spLocks/>
            </p:cNvSpPr>
            <p:nvPr/>
          </p:nvSpPr>
          <p:spPr bwMode="auto">
            <a:xfrm flipH="1">
              <a:off x="6254750" y="4370388"/>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0" name="Freeform 122"/>
            <p:cNvSpPr>
              <a:spLocks/>
            </p:cNvSpPr>
            <p:nvPr/>
          </p:nvSpPr>
          <p:spPr bwMode="auto">
            <a:xfrm flipH="1">
              <a:off x="5243513" y="4086226"/>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1" name="Freeform 123"/>
            <p:cNvSpPr>
              <a:spLocks/>
            </p:cNvSpPr>
            <p:nvPr/>
          </p:nvSpPr>
          <p:spPr bwMode="auto">
            <a:xfrm flipH="1" flipV="1">
              <a:off x="5911850" y="5632451"/>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2" name="Freeform 124"/>
            <p:cNvSpPr>
              <a:spLocks/>
            </p:cNvSpPr>
            <p:nvPr/>
          </p:nvSpPr>
          <p:spPr bwMode="auto">
            <a:xfrm flipH="1" flipV="1">
              <a:off x="4562475" y="5616576"/>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3" name="Freeform 125"/>
            <p:cNvSpPr>
              <a:spLocks/>
            </p:cNvSpPr>
            <p:nvPr/>
          </p:nvSpPr>
          <p:spPr bwMode="auto">
            <a:xfrm flipH="1" flipV="1">
              <a:off x="5202238" y="5324476"/>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7384" name="Group 126"/>
            <p:cNvGrpSpPr>
              <a:grpSpLocks/>
            </p:cNvGrpSpPr>
            <p:nvPr/>
          </p:nvGrpSpPr>
          <p:grpSpPr bwMode="auto">
            <a:xfrm>
              <a:off x="5251450" y="3641726"/>
              <a:ext cx="550863" cy="452438"/>
              <a:chOff x="2886" y="1668"/>
              <a:chExt cx="347" cy="285"/>
            </a:xfrm>
          </p:grpSpPr>
          <p:sp>
            <p:nvSpPr>
              <p:cNvPr id="57417"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8"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9"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0"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1"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2"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3"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5" name="Group 134"/>
            <p:cNvGrpSpPr>
              <a:grpSpLocks/>
            </p:cNvGrpSpPr>
            <p:nvPr/>
          </p:nvGrpSpPr>
          <p:grpSpPr bwMode="auto">
            <a:xfrm>
              <a:off x="6264275" y="3914776"/>
              <a:ext cx="550863" cy="452438"/>
              <a:chOff x="2886" y="1668"/>
              <a:chExt cx="347" cy="285"/>
            </a:xfrm>
          </p:grpSpPr>
          <p:sp>
            <p:nvSpPr>
              <p:cNvPr id="57410"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1"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2"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3"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4"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5"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6"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6" name="Group 142"/>
            <p:cNvGrpSpPr>
              <a:grpSpLocks/>
            </p:cNvGrpSpPr>
            <p:nvPr/>
          </p:nvGrpSpPr>
          <p:grpSpPr bwMode="auto">
            <a:xfrm>
              <a:off x="5894388" y="5991226"/>
              <a:ext cx="550863" cy="452438"/>
              <a:chOff x="2886" y="1668"/>
              <a:chExt cx="347" cy="285"/>
            </a:xfrm>
          </p:grpSpPr>
          <p:sp>
            <p:nvSpPr>
              <p:cNvPr id="57403"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4"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5"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6"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7"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8"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9"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7" name="Group 150"/>
            <p:cNvGrpSpPr>
              <a:grpSpLocks/>
            </p:cNvGrpSpPr>
            <p:nvPr/>
          </p:nvGrpSpPr>
          <p:grpSpPr bwMode="auto">
            <a:xfrm>
              <a:off x="5199063" y="5772151"/>
              <a:ext cx="550863" cy="452438"/>
              <a:chOff x="2886" y="1668"/>
              <a:chExt cx="347" cy="285"/>
            </a:xfrm>
          </p:grpSpPr>
          <p:sp>
            <p:nvSpPr>
              <p:cNvPr id="57396"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7"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8"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9"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0"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1"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2"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8" name="Group 158"/>
            <p:cNvGrpSpPr>
              <a:grpSpLocks/>
            </p:cNvGrpSpPr>
            <p:nvPr/>
          </p:nvGrpSpPr>
          <p:grpSpPr bwMode="auto">
            <a:xfrm>
              <a:off x="4543425" y="5964238"/>
              <a:ext cx="550863" cy="452438"/>
              <a:chOff x="2886" y="1668"/>
              <a:chExt cx="347" cy="285"/>
            </a:xfrm>
          </p:grpSpPr>
          <p:sp>
            <p:nvSpPr>
              <p:cNvPr id="57389"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0"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1"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2"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3"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4"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5"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cxnSp>
        <p:nvCxnSpPr>
          <p:cNvPr id="57355" name="Straight Connector 421888"/>
          <p:cNvCxnSpPr>
            <a:cxnSpLocks noChangeShapeType="1"/>
          </p:cNvCxnSpPr>
          <p:nvPr/>
        </p:nvCxnSpPr>
        <p:spPr bwMode="auto">
          <a:xfrm>
            <a:off x="2197100" y="2743200"/>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356" name="Straight Connector 421894"/>
          <p:cNvCxnSpPr>
            <a:cxnSpLocks noChangeShapeType="1"/>
          </p:cNvCxnSpPr>
          <p:nvPr/>
        </p:nvCxnSpPr>
        <p:spPr bwMode="auto">
          <a:xfrm flipH="1">
            <a:off x="3503613" y="2444750"/>
            <a:ext cx="1943100" cy="171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9395" name="Rectangle 1026"/>
          <p:cNvSpPr>
            <a:spLocks noGrp="1" noChangeArrowheads="1"/>
          </p:cNvSpPr>
          <p:nvPr>
            <p:ph type="title" idx="4294967295"/>
          </p:nvPr>
        </p:nvSpPr>
        <p:spPr>
          <a:xfrm>
            <a:off x="295275" y="274638"/>
            <a:ext cx="8678863" cy="7191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9396" name="Rectangle 1027"/>
          <p:cNvSpPr>
            <a:spLocks noGrp="1" noChangeArrowheads="1"/>
          </p:cNvSpPr>
          <p:nvPr>
            <p:ph type="body" sz="half" idx="4294967295"/>
          </p:nvPr>
        </p:nvSpPr>
        <p:spPr>
          <a:xfrm>
            <a:off x="279400" y="1236663"/>
            <a:ext cx="4602163" cy="4648200"/>
          </a:xfrm>
        </p:spPr>
        <p:txBody>
          <a:bodyPr/>
          <a:lstStyle/>
          <a:p>
            <a:pPr marL="0" indent="0" algn="just" eaLnBrk="1" hangingPunct="1">
              <a:buFont typeface="Wingdings" panose="05000000000000000000" pitchFamily="2" charset="2"/>
              <a:buNone/>
            </a:pPr>
            <a:r>
              <a:rPr lang="en-US" altLang="en-US"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Tài nguyên giữa 2 điểm cuối được phân bổ, được dành cho “cuộc gọi” giữa nguồn và đích</a:t>
            </a:r>
            <a:r>
              <a:rPr lang="en-US" altLang="ja-JP"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Trong sơ đồ, mỗi đường liên kết có bốn kênh. </a:t>
            </a:r>
          </a:p>
          <a:p>
            <a:pPr lvl="1"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Cuộc gọi dùng kênh thứ 2</a:t>
            </a:r>
            <a:r>
              <a:rPr lang="en-US" altLang="en-US" sz="2100" baseline="30000">
                <a:latin typeface="Arial" panose="020B0604020202020204" pitchFamily="34" charset="0"/>
                <a:ea typeface="ＭＳ Ｐゴシック" panose="020B0600070205080204" pitchFamily="34" charset="-128"/>
                <a:cs typeface="Arial" panose="020B0604020202020204" pitchFamily="34" charset="0"/>
              </a:rPr>
              <a:t>nd</a:t>
            </a:r>
            <a:r>
              <a:rPr lang="en-US" altLang="en-US" sz="2100">
                <a:latin typeface="Arial" panose="020B0604020202020204" pitchFamily="34" charset="0"/>
                <a:ea typeface="ＭＳ Ｐゴシック" panose="020B0600070205080204" pitchFamily="34" charset="-128"/>
                <a:cs typeface="Arial" panose="020B0604020202020204" pitchFamily="34" charset="0"/>
              </a:rPr>
              <a:t> trong đường liên kết trên cùng và  kênh thứ trong đường liên kết bên phải.</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Tài nguyên được dành riêng : không chia sẻ</a:t>
            </a:r>
          </a:p>
          <a:p>
            <a:pPr lvl="1" algn="just" eaLnBrk="1" hangingPunct="1">
              <a:buSzPct val="75000"/>
            </a:pPr>
            <a:r>
              <a:rPr lang="en-US" altLang="en-US" sz="2100">
                <a:latin typeface="Arial" panose="020B0604020202020204" pitchFamily="34" charset="0"/>
                <a:ea typeface="Arial" panose="020B0604020202020204" pitchFamily="34" charset="0"/>
                <a:cs typeface="Arial" panose="020B0604020202020204" pitchFamily="34" charset="0"/>
              </a:rPr>
              <a:t>circuit-like (được đảm bảo) performance</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Mảnh kênh được cấp phát sẽ rảnh rỗi nếu không được sử dụng bởi cuộc gọi </a:t>
            </a:r>
            <a:r>
              <a:rPr lang="en-US" altLang="en-US" sz="21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(không chia sẻ)</a:t>
            </a:r>
          </a:p>
          <a:p>
            <a:pPr algn="just" eaLnBrk="1" hangingPunct="1"/>
            <a:r>
              <a:rPr lang="en-US" altLang="en-US" sz="2100">
                <a:latin typeface="Arial" panose="020B0604020202020204" pitchFamily="34" charset="0"/>
                <a:ea typeface="ＭＳ Ｐゴシック" panose="020B0600070205080204" pitchFamily="34" charset="-128"/>
                <a:cs typeface="Arial" panose="020B0604020202020204" pitchFamily="34" charset="0"/>
              </a:rPr>
              <a:t>Thường được sử dụng trong các mạng điện thoại truyền thống</a:t>
            </a:r>
          </a:p>
        </p:txBody>
      </p:sp>
      <p:pic>
        <p:nvPicPr>
          <p:cNvPr id="59397"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852488"/>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5C83FA5-D7AB-4FB2-AC01-71C489DB7D74}" type="slidenum">
              <a:rPr lang="en-US" altLang="en-US" sz="1200">
                <a:latin typeface="Arial" panose="020B0604020202020204" pitchFamily="34" charset="0"/>
              </a:rPr>
              <a:pPr>
                <a:lnSpc>
                  <a:spcPct val="100000"/>
                </a:lnSpc>
                <a:spcBef>
                  <a:spcPct val="0"/>
                </a:spcBef>
                <a:buClrTx/>
                <a:buSzTx/>
                <a:buFontTx/>
                <a:buNone/>
              </a:pPr>
              <a:t>28</a:t>
            </a:fld>
            <a:endParaRPr lang="en-US" altLang="en-US" sz="1200">
              <a:latin typeface="Arial" panose="020B0604020202020204" pitchFamily="34" charset="0"/>
            </a:endParaRPr>
          </a:p>
        </p:txBody>
      </p:sp>
      <p:grpSp>
        <p:nvGrpSpPr>
          <p:cNvPr id="59399" name="Group 360"/>
          <p:cNvGrpSpPr>
            <a:grpSpLocks/>
          </p:cNvGrpSpPr>
          <p:nvPr/>
        </p:nvGrpSpPr>
        <p:grpSpPr bwMode="auto">
          <a:xfrm>
            <a:off x="4749800" y="1371600"/>
            <a:ext cx="4394200" cy="3735388"/>
            <a:chOff x="1524000" y="1295400"/>
            <a:chExt cx="5715000" cy="5108575"/>
          </a:xfrm>
        </p:grpSpPr>
        <p:grpSp>
          <p:nvGrpSpPr>
            <p:cNvPr id="59400" name="Group 100"/>
            <p:cNvGrpSpPr>
              <a:grpSpLocks/>
            </p:cNvGrpSpPr>
            <p:nvPr/>
          </p:nvGrpSpPr>
          <p:grpSpPr bwMode="auto">
            <a:xfrm>
              <a:off x="1524000" y="1295400"/>
              <a:ext cx="820738" cy="688975"/>
              <a:chOff x="-44" y="1473"/>
              <a:chExt cx="981" cy="1105"/>
            </a:xfrm>
          </p:grpSpPr>
          <p:pic>
            <p:nvPicPr>
              <p:cNvPr id="5947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7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9401" name="Group 142"/>
            <p:cNvGrpSpPr>
              <a:grpSpLocks/>
            </p:cNvGrpSpPr>
            <p:nvPr/>
          </p:nvGrpSpPr>
          <p:grpSpPr bwMode="auto">
            <a:xfrm>
              <a:off x="2514600" y="2438400"/>
              <a:ext cx="990600" cy="533400"/>
              <a:chOff x="2356" y="1300"/>
              <a:chExt cx="555" cy="194"/>
            </a:xfrm>
          </p:grpSpPr>
          <p:sp>
            <p:nvSpPr>
              <p:cNvPr id="594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73" name="Group 146"/>
              <p:cNvGrpSpPr>
                <a:grpSpLocks/>
              </p:cNvGrpSpPr>
              <p:nvPr/>
            </p:nvGrpSpPr>
            <p:grpSpPr bwMode="auto">
              <a:xfrm>
                <a:off x="2468" y="1332"/>
                <a:ext cx="310" cy="60"/>
                <a:chOff x="2468" y="1332"/>
                <a:chExt cx="310" cy="60"/>
              </a:xfrm>
            </p:grpSpPr>
            <p:sp>
              <p:nvSpPr>
                <p:cNvPr id="5947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7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7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7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2" name="Group 100"/>
            <p:cNvGrpSpPr>
              <a:grpSpLocks/>
            </p:cNvGrpSpPr>
            <p:nvPr/>
          </p:nvGrpSpPr>
          <p:grpSpPr bwMode="auto">
            <a:xfrm>
              <a:off x="6400800" y="5715000"/>
              <a:ext cx="820738" cy="688975"/>
              <a:chOff x="-44" y="1473"/>
              <a:chExt cx="981" cy="1105"/>
            </a:xfrm>
          </p:grpSpPr>
          <p:pic>
            <p:nvPicPr>
              <p:cNvPr id="5946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65" name="Rectangle 364"/>
            <p:cNvSpPr/>
            <p:nvPr/>
          </p:nvSpPr>
          <p:spPr>
            <a:xfrm>
              <a:off x="3506081" y="2591541"/>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6" name="Rectangle 365"/>
            <p:cNvSpPr/>
            <p:nvPr/>
          </p:nvSpPr>
          <p:spPr>
            <a:xfrm>
              <a:off x="3506081" y="2667529"/>
              <a:ext cx="1750838" cy="7598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7" name="Rectangle 366"/>
            <p:cNvSpPr/>
            <p:nvPr/>
          </p:nvSpPr>
          <p:spPr>
            <a:xfrm>
              <a:off x="3506081" y="2743518"/>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8" name="Rectangle 367"/>
            <p:cNvSpPr/>
            <p:nvPr/>
          </p:nvSpPr>
          <p:spPr>
            <a:xfrm>
              <a:off x="3506081" y="2819505"/>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nvGrpSpPr>
            <p:cNvPr id="59407" name="Group 142"/>
            <p:cNvGrpSpPr>
              <a:grpSpLocks/>
            </p:cNvGrpSpPr>
            <p:nvPr/>
          </p:nvGrpSpPr>
          <p:grpSpPr bwMode="auto">
            <a:xfrm>
              <a:off x="5257800" y="2438400"/>
              <a:ext cx="990600" cy="533400"/>
              <a:chOff x="2356" y="1300"/>
              <a:chExt cx="555" cy="194"/>
            </a:xfrm>
          </p:grpSpPr>
          <p:sp>
            <p:nvSpPr>
              <p:cNvPr id="59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63" name="Group 146"/>
              <p:cNvGrpSpPr>
                <a:grpSpLocks/>
              </p:cNvGrpSpPr>
              <p:nvPr/>
            </p:nvGrpSpPr>
            <p:grpSpPr bwMode="auto">
              <a:xfrm>
                <a:off x="2468" y="1332"/>
                <a:ext cx="310" cy="60"/>
                <a:chOff x="2468" y="1332"/>
                <a:chExt cx="310" cy="60"/>
              </a:xfrm>
            </p:grpSpPr>
            <p:sp>
              <p:nvSpPr>
                <p:cNvPr id="5946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6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6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6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8" name="Group 142"/>
            <p:cNvGrpSpPr>
              <a:grpSpLocks/>
            </p:cNvGrpSpPr>
            <p:nvPr/>
          </p:nvGrpSpPr>
          <p:grpSpPr bwMode="auto">
            <a:xfrm>
              <a:off x="2590800" y="4724400"/>
              <a:ext cx="990600" cy="533400"/>
              <a:chOff x="2356" y="1300"/>
              <a:chExt cx="555" cy="194"/>
            </a:xfrm>
          </p:grpSpPr>
          <p:sp>
            <p:nvSpPr>
              <p:cNvPr id="59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55" name="Group 146"/>
              <p:cNvGrpSpPr>
                <a:grpSpLocks/>
              </p:cNvGrpSpPr>
              <p:nvPr/>
            </p:nvGrpSpPr>
            <p:grpSpPr bwMode="auto">
              <a:xfrm>
                <a:off x="2468" y="1332"/>
                <a:ext cx="310" cy="60"/>
                <a:chOff x="2468" y="1332"/>
                <a:chExt cx="310" cy="60"/>
              </a:xfrm>
            </p:grpSpPr>
            <p:sp>
              <p:nvSpPr>
                <p:cNvPr id="5945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5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5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9" name="Group 142"/>
            <p:cNvGrpSpPr>
              <a:grpSpLocks/>
            </p:cNvGrpSpPr>
            <p:nvPr/>
          </p:nvGrpSpPr>
          <p:grpSpPr bwMode="auto">
            <a:xfrm>
              <a:off x="5334000" y="4724400"/>
              <a:ext cx="990600" cy="533400"/>
              <a:chOff x="2356" y="1300"/>
              <a:chExt cx="555" cy="194"/>
            </a:xfrm>
          </p:grpSpPr>
          <p:sp>
            <p:nvSpPr>
              <p:cNvPr id="594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47" name="Group 146"/>
              <p:cNvGrpSpPr>
                <a:grpSpLocks/>
              </p:cNvGrpSpPr>
              <p:nvPr/>
            </p:nvGrpSpPr>
            <p:grpSpPr bwMode="auto">
              <a:xfrm>
                <a:off x="2468" y="1332"/>
                <a:ext cx="310" cy="60"/>
                <a:chOff x="2468" y="1332"/>
                <a:chExt cx="310" cy="60"/>
              </a:xfrm>
            </p:grpSpPr>
            <p:sp>
              <p:nvSpPr>
                <p:cNvPr id="59450"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1"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48"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49"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10" name="Group 75"/>
            <p:cNvGrpSpPr>
              <a:grpSpLocks/>
            </p:cNvGrpSpPr>
            <p:nvPr/>
          </p:nvGrpSpPr>
          <p:grpSpPr bwMode="auto">
            <a:xfrm rot="5400000">
              <a:off x="2171700" y="3695700"/>
              <a:ext cx="1752600" cy="304800"/>
              <a:chOff x="4876800" y="1143000"/>
              <a:chExt cx="1752600" cy="304800"/>
            </a:xfrm>
          </p:grpSpPr>
          <p:sp>
            <p:nvSpPr>
              <p:cNvPr id="402" name="Rectangle 401"/>
              <p:cNvSpPr/>
              <p:nvPr/>
            </p:nvSpPr>
            <p:spPr>
              <a:xfrm>
                <a:off x="4874310" y="118211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3" name="Rectangle 402"/>
              <p:cNvSpPr/>
              <p:nvPr/>
            </p:nvSpPr>
            <p:spPr>
              <a:xfrm>
                <a:off x="4874310" y="125851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4" name="Rectangle 403"/>
              <p:cNvSpPr/>
              <p:nvPr/>
            </p:nvSpPr>
            <p:spPr>
              <a:xfrm>
                <a:off x="4874310" y="1334903"/>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5" name="Rectangle 404"/>
              <p:cNvSpPr/>
              <p:nvPr/>
            </p:nvSpPr>
            <p:spPr>
              <a:xfrm>
                <a:off x="4874310" y="1411295"/>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59411" name="Group 80"/>
            <p:cNvGrpSpPr>
              <a:grpSpLocks/>
            </p:cNvGrpSpPr>
            <p:nvPr/>
          </p:nvGrpSpPr>
          <p:grpSpPr bwMode="auto">
            <a:xfrm>
              <a:off x="3581400" y="4876800"/>
              <a:ext cx="1752600" cy="30480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374" name="Rectangle 373"/>
            <p:cNvSpPr/>
            <p:nvPr/>
          </p:nvSpPr>
          <p:spPr>
            <a:xfrm rot="5400000">
              <a:off x="5030222"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5" name="Rectangle 374"/>
            <p:cNvSpPr/>
            <p:nvPr/>
          </p:nvSpPr>
          <p:spPr>
            <a:xfrm rot="5400000">
              <a:off x="4953830" y="3809320"/>
              <a:ext cx="1752070"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6" name="Rectangle 375"/>
            <p:cNvSpPr/>
            <p:nvPr/>
          </p:nvSpPr>
          <p:spPr>
            <a:xfrm rot="5400000">
              <a:off x="4877436"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7" name="Rectangle 376"/>
            <p:cNvSpPr/>
            <p:nvPr/>
          </p:nvSpPr>
          <p:spPr>
            <a:xfrm rot="5400000">
              <a:off x="4801044" y="3809320"/>
              <a:ext cx="1752070"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8" name="Rectangle 377"/>
            <p:cNvSpPr/>
            <p:nvPr/>
          </p:nvSpPr>
          <p:spPr>
            <a:xfrm rot="3198033">
              <a:off x="2060570" y="2095244"/>
              <a:ext cx="89448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9" name="Rectangle 378"/>
            <p:cNvSpPr/>
            <p:nvPr/>
          </p:nvSpPr>
          <p:spPr>
            <a:xfrm rot="3198033">
              <a:off x="6023752" y="5524481"/>
              <a:ext cx="89231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cxnSp>
          <p:nvCxnSpPr>
            <p:cNvPr id="380" name="Straight Connector 379"/>
            <p:cNvCxnSpPr>
              <a:endCxn id="59472" idx="0"/>
            </p:cNvCxnSpPr>
            <p:nvPr/>
          </p:nvCxnSpPr>
          <p:spPr>
            <a:xfrm rot="16200000" flipH="1">
              <a:off x="2607857" y="2038817"/>
              <a:ext cx="762052" cy="35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a:off x="3124704" y="1905295"/>
              <a:ext cx="607905" cy="45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1905964" y="2667529"/>
              <a:ext cx="609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a:endCxn id="59456" idx="0"/>
            </p:cNvCxnSpPr>
            <p:nvPr/>
          </p:nvCxnSpPr>
          <p:spPr>
            <a:xfrm>
              <a:off x="1905964" y="4877698"/>
              <a:ext cx="687534" cy="1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59454" idx="1"/>
            </p:cNvCxnSpPr>
            <p:nvPr/>
          </p:nvCxnSpPr>
          <p:spPr>
            <a:xfrm>
              <a:off x="2133078" y="4343610"/>
              <a:ext cx="600818"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59452" idx="3"/>
            </p:cNvCxnSpPr>
            <p:nvPr/>
          </p:nvCxnSpPr>
          <p:spPr>
            <a:xfrm flipV="1">
              <a:off x="2056684" y="5214218"/>
              <a:ext cx="679276"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2476548" y="5525311"/>
              <a:ext cx="686064" cy="15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10800000">
              <a:off x="6324353" y="5029674"/>
              <a:ext cx="914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59444" idx="4"/>
            </p:cNvCxnSpPr>
            <p:nvPr/>
          </p:nvCxnSpPr>
          <p:spPr>
            <a:xfrm rot="16200000" flipV="1">
              <a:off x="5541749" y="5542658"/>
              <a:ext cx="762052" cy="19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5219459" y="5524278"/>
              <a:ext cx="686064"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16200000" flipH="1">
              <a:off x="5351799" y="2038817"/>
              <a:ext cx="762052" cy="35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429" name="Group 100"/>
            <p:cNvGrpSpPr>
              <a:grpSpLocks/>
            </p:cNvGrpSpPr>
            <p:nvPr/>
          </p:nvGrpSpPr>
          <p:grpSpPr bwMode="auto">
            <a:xfrm>
              <a:off x="5715000" y="1295400"/>
              <a:ext cx="820738" cy="688975"/>
              <a:chOff x="-44" y="1473"/>
              <a:chExt cx="981" cy="1105"/>
            </a:xfrm>
          </p:grpSpPr>
          <p:pic>
            <p:nvPicPr>
              <p:cNvPr id="59434"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5"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cxnSp>
          <p:nvCxnSpPr>
            <p:cNvPr id="392" name="Straight Connector 391"/>
            <p:cNvCxnSpPr/>
            <p:nvPr/>
          </p:nvCxnSpPr>
          <p:spPr>
            <a:xfrm rot="5400000">
              <a:off x="5944210" y="1828073"/>
              <a:ext cx="683893" cy="534748"/>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rot="1015003">
              <a:off x="2715314" y="2550290"/>
              <a:ext cx="782508" cy="80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4" name="Rectangle 393"/>
            <p:cNvSpPr/>
            <p:nvPr/>
          </p:nvSpPr>
          <p:spPr>
            <a:xfrm rot="2465437" flipV="1">
              <a:off x="5595525" y="4955857"/>
              <a:ext cx="679276"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5" name="Rectangle 394"/>
            <p:cNvSpPr/>
            <p:nvPr/>
          </p:nvSpPr>
          <p:spPr>
            <a:xfrm rot="2177866" flipV="1">
              <a:off x="5238338" y="2804308"/>
              <a:ext cx="497584"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1443"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2"/>
          <p:cNvSpPr>
            <a:spLocks noGrp="1" noChangeArrowheads="1"/>
          </p:cNvSpPr>
          <p:nvPr>
            <p:ph type="title" idx="4294967295"/>
          </p:nvPr>
        </p:nvSpPr>
        <p:spPr>
          <a:xfrm>
            <a:off x="274638" y="71438"/>
            <a:ext cx="8462962" cy="9477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 FDM </a:t>
            </a:r>
            <a:r>
              <a:rPr lang="en-US" altLang="en-US" sz="3600">
                <a:latin typeface="Arial" panose="020B0604020202020204" pitchFamily="34" charset="0"/>
                <a:ea typeface="ＭＳ Ｐゴシック" panose="020B0600070205080204" pitchFamily="34" charset="-128"/>
                <a:cs typeface="Arial" panose="020B0604020202020204" pitchFamily="34" charset="0"/>
              </a:rPr>
              <a:t>với </a:t>
            </a:r>
            <a:r>
              <a:rPr lang="en-US" altLang="en-US" sz="4000">
                <a:latin typeface="Arial" panose="020B0604020202020204" pitchFamily="34" charset="0"/>
                <a:ea typeface="ＭＳ Ｐゴシック" panose="020B0600070205080204" pitchFamily="34" charset="-128"/>
                <a:cs typeface="Arial" panose="020B0604020202020204" pitchFamily="34" charset="0"/>
              </a:rPr>
              <a:t>TDM</a:t>
            </a:r>
            <a:endParaRPr lang="fr-FR" altLang="en-US" sz="40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 name="Group 3"/>
          <p:cNvGrpSpPr>
            <a:grpSpLocks/>
          </p:cNvGrpSpPr>
          <p:nvPr/>
        </p:nvGrpSpPr>
        <p:grpSpPr bwMode="auto">
          <a:xfrm>
            <a:off x="393700" y="1585913"/>
            <a:ext cx="7239000" cy="2443163"/>
            <a:chOff x="288" y="1007"/>
            <a:chExt cx="4560" cy="1539"/>
          </a:xfrm>
        </p:grpSpPr>
        <p:sp>
          <p:nvSpPr>
            <p:cNvPr id="61540"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FDM</a:t>
              </a:r>
              <a:endParaRPr lang="fr-FR" altLang="en-US" sz="2400">
                <a:latin typeface="Arial" panose="020B0604020202020204" pitchFamily="34" charset="0"/>
              </a:endParaRPr>
            </a:p>
          </p:txBody>
        </p:sp>
        <p:grpSp>
          <p:nvGrpSpPr>
            <p:cNvPr id="61541" name="Group 5"/>
            <p:cNvGrpSpPr>
              <a:grpSpLocks/>
            </p:cNvGrpSpPr>
            <p:nvPr/>
          </p:nvGrpSpPr>
          <p:grpSpPr bwMode="auto">
            <a:xfrm>
              <a:off x="720" y="1392"/>
              <a:ext cx="4128" cy="1154"/>
              <a:chOff x="720" y="1392"/>
              <a:chExt cx="4128" cy="1154"/>
            </a:xfrm>
          </p:grpSpPr>
          <p:sp>
            <p:nvSpPr>
              <p:cNvPr id="61542"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3" name="Text Box 7"/>
              <p:cNvSpPr txBox="1">
                <a:spLocks noChangeArrowheads="1"/>
              </p:cNvSpPr>
              <p:nvPr/>
            </p:nvSpPr>
            <p:spPr bwMode="auto">
              <a:xfrm>
                <a:off x="720" y="1680"/>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Tần số</a:t>
                </a:r>
                <a:endParaRPr lang="fr-FR" altLang="en-US" sz="2400">
                  <a:latin typeface="Arial" panose="020B0604020202020204" pitchFamily="34" charset="0"/>
                </a:endParaRPr>
              </a:p>
            </p:txBody>
          </p:sp>
          <p:sp>
            <p:nvSpPr>
              <p:cNvPr id="61544"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5" name="Text Box 9"/>
              <p:cNvSpPr txBox="1">
                <a:spLocks noChangeArrowheads="1"/>
              </p:cNvSpPr>
              <p:nvPr/>
            </p:nvSpPr>
            <p:spPr bwMode="auto">
              <a:xfrm>
                <a:off x="3048" y="2255"/>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a:t>
                </a:r>
                <a:r>
                  <a:rPr lang="en-US" altLang="en-US" sz="2400" smtClean="0">
                    <a:latin typeface="Arial" panose="020B0604020202020204" pitchFamily="34" charset="0"/>
                  </a:rPr>
                  <a:t>ime</a:t>
                </a:r>
                <a:endParaRPr lang="fr-FR" altLang="en-US" sz="2400">
                  <a:latin typeface="Arial" panose="020B0604020202020204" pitchFamily="34" charset="0"/>
                </a:endParaRPr>
              </a:p>
            </p:txBody>
          </p:sp>
          <p:sp>
            <p:nvSpPr>
              <p:cNvPr id="61546"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 name="Group 15"/>
          <p:cNvGrpSpPr>
            <a:grpSpLocks/>
          </p:cNvGrpSpPr>
          <p:nvPr/>
        </p:nvGrpSpPr>
        <p:grpSpPr bwMode="auto">
          <a:xfrm>
            <a:off x="381000" y="3748087"/>
            <a:ext cx="7239000" cy="2520949"/>
            <a:chOff x="288" y="2543"/>
            <a:chExt cx="4560" cy="1588"/>
          </a:xfrm>
        </p:grpSpPr>
        <p:sp>
          <p:nvSpPr>
            <p:cNvPr id="61534"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TDM</a:t>
              </a:r>
              <a:endParaRPr lang="fr-FR" altLang="en-US" sz="2400">
                <a:latin typeface="Arial" panose="020B0604020202020204" pitchFamily="34" charset="0"/>
              </a:endParaRPr>
            </a:p>
          </p:txBody>
        </p:sp>
        <p:sp>
          <p:nvSpPr>
            <p:cNvPr id="61535"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6" name="Text Box 18"/>
            <p:cNvSpPr txBox="1">
              <a:spLocks noChangeArrowheads="1"/>
            </p:cNvSpPr>
            <p:nvPr/>
          </p:nvSpPr>
          <p:spPr bwMode="auto">
            <a:xfrm>
              <a:off x="720" y="326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a:t>
              </a:r>
              <a:r>
                <a:rPr lang="en-US" altLang="en-US" sz="2400" smtClean="0">
                  <a:latin typeface="Arial" panose="020B0604020202020204" pitchFamily="34" charset="0"/>
                </a:rPr>
                <a:t>ần </a:t>
              </a:r>
              <a:r>
                <a:rPr lang="en-US" altLang="en-US" sz="2400">
                  <a:latin typeface="Arial" panose="020B0604020202020204" pitchFamily="34" charset="0"/>
                </a:rPr>
                <a:t>số</a:t>
              </a:r>
              <a:endParaRPr lang="fr-FR" altLang="en-US" sz="2400">
                <a:latin typeface="Arial" panose="020B0604020202020204" pitchFamily="34" charset="0"/>
              </a:endParaRPr>
            </a:p>
          </p:txBody>
        </p:sp>
        <p:sp>
          <p:nvSpPr>
            <p:cNvPr id="61537"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8" name="Text Box 20"/>
            <p:cNvSpPr txBox="1">
              <a:spLocks noChangeArrowheads="1"/>
            </p:cNvSpPr>
            <p:nvPr/>
          </p:nvSpPr>
          <p:spPr bwMode="auto">
            <a:xfrm>
              <a:off x="3048" y="3840"/>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a:t>
              </a:r>
              <a:r>
                <a:rPr lang="en-US" altLang="en-US" sz="2400" smtClean="0">
                  <a:latin typeface="Arial" panose="020B0604020202020204" pitchFamily="34" charset="0"/>
                </a:rPr>
                <a:t>ime</a:t>
              </a:r>
              <a:endParaRPr lang="fr-FR" altLang="en-US" sz="2400">
                <a:latin typeface="Arial" panose="020B0604020202020204" pitchFamily="34" charset="0"/>
              </a:endParaRPr>
            </a:p>
          </p:txBody>
        </p:sp>
        <p:sp>
          <p:nvSpPr>
            <p:cNvPr id="61539"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 name="Group 22"/>
          <p:cNvGrpSpPr>
            <a:grpSpLocks/>
          </p:cNvGrpSpPr>
          <p:nvPr/>
        </p:nvGrpSpPr>
        <p:grpSpPr bwMode="auto">
          <a:xfrm>
            <a:off x="2743200" y="4740275"/>
            <a:ext cx="3886200" cy="914400"/>
            <a:chOff x="1776" y="3168"/>
            <a:chExt cx="2448" cy="576"/>
          </a:xfrm>
        </p:grpSpPr>
        <p:sp>
          <p:nvSpPr>
            <p:cNvPr id="61529"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0"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1"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2"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3"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6" name="Group 28"/>
          <p:cNvGrpSpPr>
            <a:grpSpLocks/>
          </p:cNvGrpSpPr>
          <p:nvPr/>
        </p:nvGrpSpPr>
        <p:grpSpPr bwMode="auto">
          <a:xfrm>
            <a:off x="2971800" y="4740275"/>
            <a:ext cx="3886200" cy="914400"/>
            <a:chOff x="1920" y="3168"/>
            <a:chExt cx="2448" cy="576"/>
          </a:xfrm>
        </p:grpSpPr>
        <p:sp>
          <p:nvSpPr>
            <p:cNvPr id="61524"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5"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6"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7"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8"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7" name="Group 34"/>
          <p:cNvGrpSpPr>
            <a:grpSpLocks/>
          </p:cNvGrpSpPr>
          <p:nvPr/>
        </p:nvGrpSpPr>
        <p:grpSpPr bwMode="auto">
          <a:xfrm>
            <a:off x="3200400" y="4740275"/>
            <a:ext cx="3886200" cy="914400"/>
            <a:chOff x="2064" y="3168"/>
            <a:chExt cx="2448" cy="576"/>
          </a:xfrm>
        </p:grpSpPr>
        <p:sp>
          <p:nvSpPr>
            <p:cNvPr id="61519"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0"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1"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2"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3"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8" name="Group 40"/>
          <p:cNvGrpSpPr>
            <a:grpSpLocks/>
          </p:cNvGrpSpPr>
          <p:nvPr/>
        </p:nvGrpSpPr>
        <p:grpSpPr bwMode="auto">
          <a:xfrm>
            <a:off x="3429000" y="4740275"/>
            <a:ext cx="3886200" cy="914400"/>
            <a:chOff x="2208" y="3168"/>
            <a:chExt cx="2448" cy="576"/>
          </a:xfrm>
        </p:grpSpPr>
        <p:sp>
          <p:nvSpPr>
            <p:cNvPr id="61514"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5"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6"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7"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8"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9" name="Group 46"/>
          <p:cNvGrpSpPr>
            <a:grpSpLocks/>
          </p:cNvGrpSpPr>
          <p:nvPr/>
        </p:nvGrpSpPr>
        <p:grpSpPr bwMode="auto">
          <a:xfrm>
            <a:off x="2743200" y="2743200"/>
            <a:ext cx="4572000" cy="457200"/>
            <a:chOff x="1776" y="1728"/>
            <a:chExt cx="2880" cy="288"/>
          </a:xfrm>
        </p:grpSpPr>
        <p:sp>
          <p:nvSpPr>
            <p:cNvPr id="61511"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2"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3"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 name="Group 50"/>
          <p:cNvGrpSpPr>
            <a:grpSpLocks/>
          </p:cNvGrpSpPr>
          <p:nvPr/>
        </p:nvGrpSpPr>
        <p:grpSpPr bwMode="auto">
          <a:xfrm>
            <a:off x="2971800" y="4740275"/>
            <a:ext cx="4114800" cy="914400"/>
            <a:chOff x="1920" y="3168"/>
            <a:chExt cx="2592" cy="576"/>
          </a:xfrm>
        </p:grpSpPr>
        <p:sp>
          <p:nvSpPr>
            <p:cNvPr id="61492"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3"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4"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5"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6"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7"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8"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9"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0"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1"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2"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3"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4"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5"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6"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7"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8"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9"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0"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1" name="Group 70"/>
          <p:cNvGrpSpPr>
            <a:grpSpLocks/>
          </p:cNvGrpSpPr>
          <p:nvPr/>
        </p:nvGrpSpPr>
        <p:grpSpPr bwMode="auto">
          <a:xfrm>
            <a:off x="2743200" y="2628900"/>
            <a:ext cx="4572000" cy="685800"/>
            <a:chOff x="1776" y="1656"/>
            <a:chExt cx="2880" cy="432"/>
          </a:xfrm>
        </p:grpSpPr>
        <p:sp>
          <p:nvSpPr>
            <p:cNvPr id="61488"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9"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0"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1"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 name="Group 75"/>
          <p:cNvGrpSpPr>
            <a:grpSpLocks/>
          </p:cNvGrpSpPr>
          <p:nvPr/>
        </p:nvGrpSpPr>
        <p:grpSpPr bwMode="auto">
          <a:xfrm>
            <a:off x="2857500" y="4740275"/>
            <a:ext cx="4343400" cy="914400"/>
            <a:chOff x="1848" y="3168"/>
            <a:chExt cx="2736" cy="576"/>
          </a:xfrm>
        </p:grpSpPr>
        <p:sp>
          <p:nvSpPr>
            <p:cNvPr id="61468"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69"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0"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1"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2"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3"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4"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5"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6"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7"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8"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9"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0"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1"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2"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3"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4"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5"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6"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7"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3" name="Group 99"/>
          <p:cNvGrpSpPr>
            <a:grpSpLocks/>
          </p:cNvGrpSpPr>
          <p:nvPr/>
        </p:nvGrpSpPr>
        <p:grpSpPr bwMode="auto">
          <a:xfrm>
            <a:off x="4911725" y="1257300"/>
            <a:ext cx="3167063" cy="957263"/>
            <a:chOff x="3189" y="216"/>
            <a:chExt cx="1995" cy="603"/>
          </a:xfrm>
        </p:grpSpPr>
        <p:grpSp>
          <p:nvGrpSpPr>
            <p:cNvPr id="61461" name="Group 100"/>
            <p:cNvGrpSpPr>
              <a:grpSpLocks/>
            </p:cNvGrpSpPr>
            <p:nvPr/>
          </p:nvGrpSpPr>
          <p:grpSpPr bwMode="auto">
            <a:xfrm>
              <a:off x="3189" y="528"/>
              <a:ext cx="1995" cy="291"/>
              <a:chOff x="3189" y="288"/>
              <a:chExt cx="1995" cy="291"/>
            </a:xfrm>
          </p:grpSpPr>
          <p:sp>
            <p:nvSpPr>
              <p:cNvPr id="61463" name="Text Box 101"/>
              <p:cNvSpPr txBox="1">
                <a:spLocks noChangeArrowheads="1"/>
              </p:cNvSpPr>
              <p:nvPr/>
            </p:nvSpPr>
            <p:spPr bwMode="auto">
              <a:xfrm>
                <a:off x="3189" y="288"/>
                <a:ext cx="12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4 người dùng</a:t>
                </a:r>
                <a:endParaRPr lang="fr-FR" altLang="en-US" sz="2400">
                  <a:latin typeface="Arial" panose="020B0604020202020204" pitchFamily="34" charset="0"/>
                </a:endParaRPr>
              </a:p>
            </p:txBody>
          </p:sp>
          <p:sp>
            <p:nvSpPr>
              <p:cNvPr id="61464"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5"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6"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7"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61462" name="Text Box 106"/>
            <p:cNvSpPr txBox="1">
              <a:spLocks noChangeArrowheads="1"/>
            </p:cNvSpPr>
            <p:nvPr/>
          </p:nvSpPr>
          <p:spPr bwMode="auto">
            <a:xfrm>
              <a:off x="3480" y="216"/>
              <a:ext cx="6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Ví dụ:</a:t>
              </a:r>
              <a:endParaRPr lang="fr-FR" altLang="en-US" sz="2400">
                <a:latin typeface="Arial" panose="020B0604020202020204" pitchFamily="34" charset="0"/>
              </a:endParaRPr>
            </a:p>
          </p:txBody>
        </p:sp>
      </p:grpSp>
      <p:sp>
        <p:nvSpPr>
          <p:cNvPr id="61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58F5638-817B-42B9-B616-AE959C6D8377}" type="slidenum">
              <a:rPr lang="en-US" altLang="en-US" sz="1200">
                <a:latin typeface="Arial" panose="020B0604020202020204" pitchFamily="34" charset="0"/>
              </a:rPr>
              <a:pPr>
                <a:lnSpc>
                  <a:spcPct val="100000"/>
                </a:lnSpc>
                <a:spcBef>
                  <a:spcPct val="0"/>
                </a:spcBef>
                <a:buClrTx/>
                <a:buSzTx/>
                <a:buFontTx/>
                <a:buNone/>
              </a:pPr>
              <a:t>29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13317" name="Rectangle 3"/>
          <p:cNvSpPr>
            <a:spLocks noGrp="1" noChangeArrowheads="1"/>
          </p:cNvSpPr>
          <p:nvPr>
            <p:ph type="body" idx="4294967295"/>
          </p:nvPr>
        </p:nvSpPr>
        <p:spPr>
          <a:xfrm>
            <a:off x="341313" y="1406525"/>
            <a:ext cx="8659812" cy="4648200"/>
          </a:xfrm>
        </p:spPr>
        <p:txBody>
          <a:bodyPr/>
          <a:lstStyle/>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algn="just" eaLnBrk="1" hangingPunct="1">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C</a:t>
            </a:r>
            <a:r>
              <a:rPr lang="en-US" altLang="en-US" sz="2400" smtClean="0">
                <a:latin typeface="Arial" panose="020B0604020202020204" pitchFamily="34" charset="0"/>
                <a:ea typeface="Arial" panose="020B0604020202020204" pitchFamily="34" charset="0"/>
                <a:cs typeface="Arial" panose="020B0604020202020204" pitchFamily="34" charset="0"/>
              </a:rPr>
              <a:t>ác </a:t>
            </a:r>
            <a:r>
              <a:rPr lang="en-US" altLang="en-US" sz="2400">
                <a:latin typeface="Arial" panose="020B0604020202020204" pitchFamily="34" charset="0"/>
                <a:ea typeface="Arial" panose="020B0604020202020204" pitchFamily="34" charset="0"/>
                <a:cs typeface="Arial" panose="020B0604020202020204" pitchFamily="34" charset="0"/>
              </a:rPr>
              <a:t>hệ thống đầu cuối, mạng truy nhập, các liên </a:t>
            </a:r>
            <a:r>
              <a:rPr lang="en-US" altLang="en-US" sz="2400" smtClean="0">
                <a:latin typeface="Arial" panose="020B0604020202020204" pitchFamily="34" charset="0"/>
                <a:ea typeface="Arial" panose="020B0604020202020204" pitchFamily="34" charset="0"/>
                <a:cs typeface="Arial" panose="020B0604020202020204" pitchFamily="34" charset="0"/>
              </a:rPr>
              <a:t>kết</a:t>
            </a:r>
            <a:endParaRPr lang="en-US" altLang="en-US" sz="2400">
              <a:latin typeface="Arial" panose="020B0604020202020204" pitchFamily="34" charset="0"/>
              <a:ea typeface="Arial" panose="020B0604020202020204" pitchFamily="34" charset="0"/>
              <a:cs typeface="Arial" panose="020B0604020202020204" pitchFamily="34" charset="0"/>
            </a:endParaRP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3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CE8EA36-2E2B-4442-AEF0-1B04E32ED22A}" type="slidenum">
              <a:rPr lang="en-US" altLang="en-US" sz="1200">
                <a:latin typeface="Arial" panose="020B0604020202020204" pitchFamily="34" charset="0"/>
              </a:rPr>
              <a:pPr>
                <a:lnSpc>
                  <a:spcPct val="100000"/>
                </a:lnSpc>
                <a:spcBef>
                  <a:spcPct val="0"/>
                </a:spcBef>
                <a:buClrTx/>
                <a:buSzTx/>
                <a:buFontTx/>
                <a:buNone/>
              </a:pPr>
              <a:t>3</a:t>
            </a:fld>
            <a:endParaRPr lang="en-US" altLang="en-US" sz="120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solidFill>
                  <a:srgbClr val="000000"/>
                </a:solidFill>
              </a:rPr>
              <a:t>Introduction</a:t>
            </a:r>
            <a:endParaRPr lang="en-US">
              <a:solidFill>
                <a:srgbClr val="000000"/>
              </a:solidFill>
            </a:endParaRPr>
          </a:p>
        </p:txBody>
      </p:sp>
      <p:sp>
        <p:nvSpPr>
          <p:cNvPr id="3" name="Slide Number Placeholder 2"/>
          <p:cNvSpPr>
            <a:spLocks noGrp="1"/>
          </p:cNvSpPr>
          <p:nvPr>
            <p:ph type="sldNum" sz="quarter" idx="12"/>
          </p:nvPr>
        </p:nvSpPr>
        <p:spPr/>
        <p:txBody>
          <a:bodyPr/>
          <a:lstStyle/>
          <a:p>
            <a:pPr>
              <a:defRPr/>
            </a:pPr>
            <a:r>
              <a:rPr lang="en-US" altLang="en-US" smtClean="0">
                <a:solidFill>
                  <a:srgbClr val="000000"/>
                </a:solidFill>
              </a:rPr>
              <a:t>1-</a:t>
            </a:r>
            <a:fld id="{87258259-5899-4A4C-ADCA-AF32B89D78C1}" type="slidenum">
              <a:rPr lang="en-US" altLang="en-US" smtClean="0">
                <a:solidFill>
                  <a:srgbClr val="000000"/>
                </a:solidFill>
              </a:rPr>
              <a:pPr>
                <a:defRPr/>
              </a:pPr>
              <a:t>30</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smtClean="0">
                <a:latin typeface="Arial" panose="020B0604020202020204" pitchFamily="34" charset="0"/>
                <a:ea typeface="ＭＳ Ｐゴシック" panose="020B0600070205080204" pitchFamily="34" charset="-128"/>
                <a:cs typeface="Arial" panose="020B0604020202020204" pitchFamily="34" charset="0"/>
              </a:rPr>
              <a:t>Chuyển mạch kênh: FDM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f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510" y="895350"/>
            <a:ext cx="7423150" cy="5567363"/>
          </a:xfrm>
          <a:prstGeom prst="rect">
            <a:avLst/>
          </a:prstGeom>
        </p:spPr>
      </p:pic>
    </p:spTree>
    <p:extLst>
      <p:ext uri="{BB962C8B-B14F-4D97-AF65-F5344CB8AC3E}">
        <p14:creationId xmlns:p14="http://schemas.microsoft.com/office/powerpoint/2010/main" val="4986896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solidFill>
                  <a:srgbClr val="000000"/>
                </a:solidFill>
              </a:rPr>
              <a:t>Introduction</a:t>
            </a:r>
            <a:endParaRPr lang="en-US">
              <a:solidFill>
                <a:srgbClr val="000000"/>
              </a:solidFill>
            </a:endParaRPr>
          </a:p>
        </p:txBody>
      </p:sp>
      <p:sp>
        <p:nvSpPr>
          <p:cNvPr id="3" name="Slide Number Placeholder 2"/>
          <p:cNvSpPr>
            <a:spLocks noGrp="1"/>
          </p:cNvSpPr>
          <p:nvPr>
            <p:ph type="sldNum" sz="quarter" idx="12"/>
          </p:nvPr>
        </p:nvSpPr>
        <p:spPr/>
        <p:txBody>
          <a:bodyPr/>
          <a:lstStyle/>
          <a:p>
            <a:pPr>
              <a:defRPr/>
            </a:pPr>
            <a:r>
              <a:rPr lang="en-US" altLang="en-US" smtClean="0">
                <a:solidFill>
                  <a:srgbClr val="000000"/>
                </a:solidFill>
              </a:rPr>
              <a:t>1-</a:t>
            </a:r>
            <a:fld id="{87258259-5899-4A4C-ADCA-AF32B89D78C1}" type="slidenum">
              <a:rPr lang="en-US" altLang="en-US" smtClean="0">
                <a:solidFill>
                  <a:srgbClr val="000000"/>
                </a:solidFill>
              </a:rPr>
              <a:pPr>
                <a:defRPr/>
              </a:pPr>
              <a:t>31</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smtClean="0">
                <a:latin typeface="Arial" panose="020B0604020202020204" pitchFamily="34" charset="0"/>
                <a:ea typeface="ＭＳ Ｐゴシック" panose="020B0600070205080204" pitchFamily="34" charset="-128"/>
                <a:cs typeface="Arial" panose="020B0604020202020204" pitchFamily="34" charset="0"/>
              </a:rPr>
              <a:t>Chuyển mạch kênh: TDM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t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1632" y="1019175"/>
            <a:ext cx="7180926" cy="5385695"/>
          </a:xfrm>
          <a:prstGeom prst="rect">
            <a:avLst/>
          </a:prstGeom>
        </p:spPr>
      </p:pic>
    </p:spTree>
    <p:extLst>
      <p:ext uri="{BB962C8B-B14F-4D97-AF65-F5344CB8AC3E}">
        <p14:creationId xmlns:p14="http://schemas.microsoft.com/office/powerpoint/2010/main" val="574277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349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2" name="Group 49"/>
          <p:cNvGrpSpPr>
            <a:grpSpLocks/>
          </p:cNvGrpSpPr>
          <p:nvPr/>
        </p:nvGrpSpPr>
        <p:grpSpPr bwMode="auto">
          <a:xfrm>
            <a:off x="6438900" y="2770188"/>
            <a:ext cx="1155700" cy="620712"/>
            <a:chOff x="3600" y="219"/>
            <a:chExt cx="360" cy="175"/>
          </a:xfrm>
        </p:grpSpPr>
        <p:sp>
          <p:nvSpPr>
            <p:cNvPr id="63515"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3516"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8"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63519"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63520" name="Group 55"/>
            <p:cNvGrpSpPr>
              <a:grpSpLocks/>
            </p:cNvGrpSpPr>
            <p:nvPr/>
          </p:nvGrpSpPr>
          <p:grpSpPr bwMode="auto">
            <a:xfrm>
              <a:off x="3686" y="244"/>
              <a:ext cx="177" cy="66"/>
              <a:chOff x="2848" y="848"/>
              <a:chExt cx="140" cy="98"/>
            </a:xfrm>
          </p:grpSpPr>
          <p:sp>
            <p:nvSpPr>
              <p:cNvPr id="6352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6"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7"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63521" name="Group 59"/>
            <p:cNvGrpSpPr>
              <a:grpSpLocks/>
            </p:cNvGrpSpPr>
            <p:nvPr/>
          </p:nvGrpSpPr>
          <p:grpSpPr bwMode="auto">
            <a:xfrm flipV="1">
              <a:off x="3686" y="243"/>
              <a:ext cx="177" cy="66"/>
              <a:chOff x="2848" y="848"/>
              <a:chExt cx="140" cy="98"/>
            </a:xfrm>
          </p:grpSpPr>
          <p:sp>
            <p:nvSpPr>
              <p:cNvPr id="63522"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4"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63493" name="Rectangle 2"/>
          <p:cNvSpPr>
            <a:spLocks noGrp="1" noChangeArrowheads="1"/>
          </p:cNvSpPr>
          <p:nvPr>
            <p:ph type="title" idx="4294967295"/>
          </p:nvPr>
        </p:nvSpPr>
        <p:spPr>
          <a:xfrm>
            <a:off x="433388" y="161925"/>
            <a:ext cx="8001000" cy="7683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So sách chuyển mạch gói với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3494" name="Rectangle 3"/>
          <p:cNvSpPr>
            <a:spLocks noGrp="1" noChangeArrowheads="1"/>
          </p:cNvSpPr>
          <p:nvPr>
            <p:ph type="body" sz="half" idx="4294967295"/>
          </p:nvPr>
        </p:nvSpPr>
        <p:spPr>
          <a:xfrm>
            <a:off x="533400" y="2136775"/>
            <a:ext cx="3810000" cy="4648200"/>
          </a:xfrm>
        </p:spPr>
        <p:txBody>
          <a:bodyPr/>
          <a:lstStyle/>
          <a:p>
            <a:pPr marL="231775" indent="-231775" algn="just" eaLnBrk="1" hangingPunct="1">
              <a:buSzPct val="75000"/>
              <a:buFont typeface="Wingdings" panose="05000000000000000000" pitchFamily="2" charset="2"/>
              <a:buNone/>
              <a:tabLst>
                <a:tab pos="566738" algn="l"/>
              </a:tabLst>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liên kết 1 Mb/s</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Mỗi người dùng: </a:t>
            </a: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100 kb/s khi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kích hoạt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ja-JP" sz="2000">
              <a:latin typeface="Arial" panose="020B0604020202020204" pitchFamily="34" charset="0"/>
              <a:ea typeface="ＭＳ Ｐゴシック" panose="020B0600070205080204" pitchFamily="34" charset="-128"/>
              <a:cs typeface="Arial" panose="020B0604020202020204" pitchFamily="34" charset="0"/>
            </a:endParaRP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Thời gian kích hoạt 10%</a:t>
            </a:r>
          </a:p>
          <a:p>
            <a:pPr marL="566738" lvl="1" indent="-219075" algn="just" eaLnBrk="1" hangingPunct="1">
              <a:tabLst>
                <a:tab pos="566738" algn="l"/>
              </a:tabLst>
            </a:pP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kênh:</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 </a:t>
            </a:r>
            <a:r>
              <a:rPr lang="vi-VN" altLang="en-US" sz="2000">
                <a:latin typeface="Arial" panose="020B0604020202020204" pitchFamily="34" charset="0"/>
                <a:ea typeface="Arial" panose="020B0604020202020204" pitchFamily="34" charset="0"/>
                <a:cs typeface="Arial" panose="020B0604020202020204" pitchFamily="34" charset="0"/>
              </a:rPr>
              <a:t>người dùng</a:t>
            </a: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Với 35 </a:t>
            </a:r>
            <a:r>
              <a:rPr lang="vi-VN" altLang="en-US" sz="2000">
                <a:latin typeface="Arial" panose="020B0604020202020204" pitchFamily="34" charset="0"/>
                <a:ea typeface="Arial" panose="020B0604020202020204" pitchFamily="34" charset="0"/>
                <a:cs typeface="Arial" panose="020B0604020202020204" pitchFamily="34" charset="0"/>
              </a:rPr>
              <a:t>người </a:t>
            </a:r>
            <a:r>
              <a:rPr lang="vi-VN" altLang="en-US" sz="2000" smtClean="0">
                <a:latin typeface="Arial" panose="020B0604020202020204" pitchFamily="34" charset="0"/>
                <a:ea typeface="Arial" panose="020B0604020202020204" pitchFamily="34" charset="0"/>
                <a:cs typeface="Arial" panose="020B0604020202020204" pitchFamily="34" charset="0"/>
              </a:rPr>
              <a:t>dùng</a:t>
            </a:r>
            <a:r>
              <a:rPr lang="en-US" altLang="en-US" sz="2000" smtClean="0">
                <a:latin typeface="Arial" panose="020B0604020202020204" pitchFamily="34" charset="0"/>
                <a:ea typeface="Arial" panose="020B0604020202020204" pitchFamily="34" charset="0"/>
                <a:cs typeface="Arial" panose="020B0604020202020204" pitchFamily="34" charset="0"/>
              </a:rPr>
              <a:t>, </a:t>
            </a:r>
            <a:r>
              <a:rPr lang="en-US" altLang="en-US" sz="2000">
                <a:latin typeface="Arial" panose="020B0604020202020204" pitchFamily="34" charset="0"/>
                <a:ea typeface="Arial" panose="020B0604020202020204" pitchFamily="34" charset="0"/>
                <a:cs typeface="Arial" panose="020B0604020202020204" pitchFamily="34" charset="0"/>
              </a:rPr>
              <a:t>xác suất kích hoạt &gt; 10 sẽ nhỏ hơn 0.0004</a:t>
            </a:r>
          </a:p>
          <a:p>
            <a:pPr marL="231775" indent="-231775" algn="just" eaLnBrk="1" hangingPunct="1">
              <a:tabLst>
                <a:tab pos="566738" algn="l"/>
              </a:tabLst>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63495" name="Rectangle 4"/>
          <p:cNvSpPr>
            <a:spLocks noGrp="1" noChangeArrowheads="1"/>
          </p:cNvSpPr>
          <p:nvPr>
            <p:ph type="body" sz="half" idx="4294967295"/>
          </p:nvPr>
        </p:nvSpPr>
        <p:spPr>
          <a:xfrm>
            <a:off x="368300" y="1292225"/>
            <a:ext cx="8715375" cy="609600"/>
          </a:xfrm>
        </p:spPr>
        <p:txBody>
          <a:bodyPr/>
          <a:lstStyle/>
          <a:p>
            <a:pPr marL="0" indent="0"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cho phép nhiều người dùng được sử dụng mạng!</a:t>
            </a:r>
          </a:p>
        </p:txBody>
      </p:sp>
      <p:sp>
        <p:nvSpPr>
          <p:cNvPr id="63496"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7"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8"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9"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00" name="Text Box 19"/>
          <p:cNvSpPr txBox="1">
            <a:spLocks noChangeArrowheads="1"/>
          </p:cNvSpPr>
          <p:nvPr/>
        </p:nvSpPr>
        <p:spPr bwMode="auto">
          <a:xfrm>
            <a:off x="4640810" y="2724683"/>
            <a:ext cx="1552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i="1">
                <a:solidFill>
                  <a:srgbClr val="000099"/>
                </a:solidFill>
                <a:latin typeface="Arial" panose="020B0604020202020204" pitchFamily="34" charset="0"/>
              </a:rPr>
              <a:t>N</a:t>
            </a:r>
            <a:r>
              <a:rPr lang="en-US" altLang="en-US" sz="2000">
                <a:solidFill>
                  <a:srgbClr val="000099"/>
                </a:solidFill>
                <a:latin typeface="Arial" panose="020B0604020202020204" pitchFamily="34" charset="0"/>
              </a:rPr>
              <a:t> </a:t>
            </a:r>
          </a:p>
          <a:p>
            <a:pPr algn="ctr">
              <a:lnSpc>
                <a:spcPct val="80000"/>
              </a:lnSpc>
              <a:spcBef>
                <a:spcPct val="0"/>
              </a:spcBef>
              <a:buClrTx/>
              <a:buSzTx/>
              <a:buFontTx/>
              <a:buNone/>
            </a:pPr>
            <a:r>
              <a:rPr lang="en-US" altLang="en-US" sz="2000">
                <a:solidFill>
                  <a:srgbClr val="000099"/>
                </a:solidFill>
                <a:latin typeface="Arial" panose="020B0604020202020204" pitchFamily="34" charset="0"/>
              </a:rPr>
              <a:t>Người dùng</a:t>
            </a:r>
          </a:p>
        </p:txBody>
      </p:sp>
      <p:sp>
        <p:nvSpPr>
          <p:cNvPr id="63501" name="Text Box 20"/>
          <p:cNvSpPr txBox="1">
            <a:spLocks noChangeArrowheads="1"/>
          </p:cNvSpPr>
          <p:nvPr/>
        </p:nvSpPr>
        <p:spPr bwMode="auto">
          <a:xfrm>
            <a:off x="7143858" y="3287427"/>
            <a:ext cx="187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Đường liên kết</a:t>
            </a:r>
          </a:p>
          <a:p>
            <a:pPr>
              <a:lnSpc>
                <a:spcPct val="100000"/>
              </a:lnSpc>
              <a:spcBef>
                <a:spcPct val="0"/>
              </a:spcBef>
              <a:buClrTx/>
              <a:buSzTx/>
              <a:buFontTx/>
              <a:buNone/>
            </a:pPr>
            <a:r>
              <a:rPr lang="en-US" altLang="en-US" sz="2000">
                <a:latin typeface="Arial" panose="020B0604020202020204" pitchFamily="34" charset="0"/>
              </a:rPr>
              <a:t>1 Mbps</a:t>
            </a:r>
          </a:p>
        </p:txBody>
      </p:sp>
      <p:sp>
        <p:nvSpPr>
          <p:cNvPr id="63502" name="Line 47"/>
          <p:cNvSpPr>
            <a:spLocks noChangeShapeType="1"/>
          </p:cNvSpPr>
          <p:nvPr/>
        </p:nvSpPr>
        <p:spPr bwMode="auto">
          <a:xfrm>
            <a:off x="7586663" y="3086100"/>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63503" name="Group 35"/>
          <p:cNvGrpSpPr>
            <a:grpSpLocks/>
          </p:cNvGrpSpPr>
          <p:nvPr/>
        </p:nvGrpSpPr>
        <p:grpSpPr bwMode="auto">
          <a:xfrm>
            <a:off x="3779838" y="4240520"/>
            <a:ext cx="5364162" cy="958850"/>
            <a:chOff x="3016" y="3097"/>
            <a:chExt cx="3379" cy="604"/>
          </a:xfrm>
        </p:grpSpPr>
        <p:sp>
          <p:nvSpPr>
            <p:cNvPr id="63513" name="Text Box 48"/>
            <p:cNvSpPr txBox="1">
              <a:spLocks noChangeArrowheads="1"/>
            </p:cNvSpPr>
            <p:nvPr/>
          </p:nvSpPr>
          <p:spPr bwMode="auto">
            <a:xfrm>
              <a:off x="3016" y="3097"/>
              <a:ext cx="317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làm thế nào có được giá trị 0.0004?</a:t>
              </a:r>
            </a:p>
          </p:txBody>
        </p:sp>
        <p:sp>
          <p:nvSpPr>
            <p:cNvPr id="63514" name="Text Box 48"/>
            <p:cNvSpPr txBox="1">
              <a:spLocks noChangeArrowheads="1"/>
            </p:cNvSpPr>
            <p:nvPr/>
          </p:nvSpPr>
          <p:spPr bwMode="auto">
            <a:xfrm>
              <a:off x="3031" y="3430"/>
              <a:ext cx="336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cái gì sẽ xảy ra nếu &gt; 35 </a:t>
              </a:r>
              <a:r>
                <a:rPr lang="vi-VN" altLang="en-US" sz="2200">
                  <a:latin typeface="Arial" panose="020B0604020202020204" pitchFamily="34" charset="0"/>
                </a:rPr>
                <a:t>người </a:t>
              </a:r>
              <a:r>
                <a:rPr lang="vi-VN" altLang="en-US" sz="2200" smtClean="0">
                  <a:latin typeface="Arial" panose="020B0604020202020204" pitchFamily="34" charset="0"/>
                </a:rPr>
                <a:t>dùng</a:t>
              </a:r>
              <a:r>
                <a:rPr lang="en-US" altLang="en-US" sz="2200" smtClean="0">
                  <a:latin typeface="Arial" panose="020B0604020202020204" pitchFamily="34" charset="0"/>
                </a:rPr>
                <a:t>?</a:t>
              </a:r>
              <a:endParaRPr lang="en-US" altLang="en-US" sz="2200">
                <a:latin typeface="Arial" panose="020B0604020202020204" pitchFamily="34" charset="0"/>
              </a:endParaRPr>
            </a:p>
          </p:txBody>
        </p:sp>
      </p:grpSp>
      <p:sp>
        <p:nvSpPr>
          <p:cNvPr id="63504"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b="1">
                <a:latin typeface="Arial" panose="020B0604020202020204" pitchFamily="34" charset="0"/>
              </a:rPr>
              <a:t>…..</a:t>
            </a:r>
          </a:p>
        </p:txBody>
      </p:sp>
      <p:grpSp>
        <p:nvGrpSpPr>
          <p:cNvPr id="63505" name="Group 37"/>
          <p:cNvGrpSpPr>
            <a:grpSpLocks/>
          </p:cNvGrpSpPr>
          <p:nvPr/>
        </p:nvGrpSpPr>
        <p:grpSpPr bwMode="auto">
          <a:xfrm>
            <a:off x="4646613" y="2066925"/>
            <a:ext cx="779462" cy="679450"/>
            <a:chOff x="-44" y="1473"/>
            <a:chExt cx="981" cy="1105"/>
          </a:xfrm>
        </p:grpSpPr>
        <p:pic>
          <p:nvPicPr>
            <p:cNvPr id="63511"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2" name="Freeform 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63506" name="Group 40"/>
          <p:cNvGrpSpPr>
            <a:grpSpLocks/>
          </p:cNvGrpSpPr>
          <p:nvPr/>
        </p:nvGrpSpPr>
        <p:grpSpPr bwMode="auto">
          <a:xfrm>
            <a:off x="4651375" y="3392488"/>
            <a:ext cx="779463" cy="679450"/>
            <a:chOff x="-44" y="1473"/>
            <a:chExt cx="981" cy="1105"/>
          </a:xfrm>
        </p:grpSpPr>
        <p:pic>
          <p:nvPicPr>
            <p:cNvPr id="63509"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0" name="Freeform 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635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9D7C332-B7F8-43E5-BF5C-2AEE8E6D58D7}" type="slidenum">
              <a:rPr lang="en-US" altLang="en-US" sz="1200">
                <a:latin typeface="Arial" panose="020B0604020202020204" pitchFamily="34" charset="0"/>
              </a:rPr>
              <a:pPr>
                <a:lnSpc>
                  <a:spcPct val="100000"/>
                </a:lnSpc>
                <a:spcBef>
                  <a:spcPct val="0"/>
                </a:spcBef>
                <a:buClrTx/>
                <a:buSzTx/>
                <a:buFontTx/>
                <a:buNone/>
              </a:pPr>
              <a:t>32</a:t>
            </a:fld>
            <a:endParaRPr lang="en-US" altLang="en-US" sz="1200">
              <a:latin typeface="Arial" panose="020B0604020202020204" pitchFamily="34" charset="0"/>
            </a:endParaRPr>
          </a:p>
        </p:txBody>
      </p:sp>
      <p:sp>
        <p:nvSpPr>
          <p:cNvPr id="63508" name="TextBox 1"/>
          <p:cNvSpPr txBox="1">
            <a:spLocks noChangeArrowheads="1"/>
          </p:cNvSpPr>
          <p:nvPr/>
        </p:nvSpPr>
        <p:spPr bwMode="auto">
          <a:xfrm>
            <a:off x="647700" y="6462713"/>
            <a:ext cx="5139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online interactive exercises for more examples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65539" name="Rectangle 3"/>
          <p:cNvSpPr>
            <a:spLocks noGrp="1" noChangeArrowheads="1"/>
          </p:cNvSpPr>
          <p:nvPr>
            <p:ph type="body" sz="half" idx="4294967295"/>
          </p:nvPr>
        </p:nvSpPr>
        <p:spPr>
          <a:xfrm>
            <a:off x="384175" y="1851026"/>
            <a:ext cx="8196263" cy="4648200"/>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Tốt cho trường hợp dữ liệu không được truyền ra với tốc độ đều (bursty data)</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Chia sẻ tài nguyên</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Đơn giản, không cần thiết lập cuộc gọi</a:t>
            </a:r>
          </a:p>
          <a:p>
            <a:pPr algn="just" eaLnBrk="1" hangingPunct="1">
              <a:buSzPct val="75000"/>
            </a:pP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Trong trường hợp tắc nghẽn quá mức:</a:t>
            </a:r>
            <a:r>
              <a:rPr lang="en-US" altLang="en-US" sz="2300">
                <a:latin typeface="Arial" panose="020B0604020202020204" pitchFamily="34" charset="0"/>
                <a:ea typeface="ＭＳ Ｐゴシック" panose="020B0600070205080204" pitchFamily="34" charset="-128"/>
                <a:cs typeface="Arial" panose="020B0604020202020204" pitchFamily="34" charset="0"/>
              </a:rPr>
              <a:t> các gói bị trễ và thất lạc</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Các giao thức cần thiết cho việc truyền dữ liệu một cách tin cậy và điều khiển tắc nghẽn</a:t>
            </a:r>
          </a:p>
          <a:p>
            <a:pPr algn="just"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 Làm thế nào để hỗ trợ cho hành vi chuyển mạch kênh?</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Bảo đảm băng thông cần thiết cho các ứng dụng audio/video</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Xem thêm chương 7</a:t>
            </a:r>
          </a:p>
        </p:txBody>
      </p:sp>
      <p:sp>
        <p:nvSpPr>
          <p:cNvPr id="65540" name="Rectangle 4"/>
          <p:cNvSpPr>
            <a:spLocks noGrp="1" noChangeArrowheads="1"/>
          </p:cNvSpPr>
          <p:nvPr>
            <p:ph type="body" sz="half" idx="4294967295"/>
          </p:nvPr>
        </p:nvSpPr>
        <p:spPr>
          <a:xfrm>
            <a:off x="0" y="1230313"/>
            <a:ext cx="9144000" cy="609600"/>
          </a:xfrm>
        </p:spPr>
        <p:txBody>
          <a:bodyPr/>
          <a:lstStyle/>
          <a:p>
            <a:pPr eaLnBrk="1" hangingPunct="1">
              <a:buFont typeface="Wingdings" panose="05000000000000000000" pitchFamily="2" charset="2"/>
              <a:buNone/>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Liệu chuyển mạch gói có phải là “kẻ chiến thắng tất cả”?</a:t>
            </a:r>
          </a:p>
        </p:txBody>
      </p:sp>
      <p:sp>
        <p:nvSpPr>
          <p:cNvPr id="65541" name="Text Box 20"/>
          <p:cNvSpPr txBox="1">
            <a:spLocks noChangeArrowheads="1"/>
          </p:cNvSpPr>
          <p:nvPr/>
        </p:nvSpPr>
        <p:spPr bwMode="auto">
          <a:xfrm>
            <a:off x="254000" y="5940425"/>
            <a:ext cx="82343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solidFill>
                  <a:srgbClr val="CC0000"/>
                </a:solidFill>
                <a:latin typeface="Arial" panose="020B0604020202020204" pitchFamily="34" charset="0"/>
              </a:rPr>
              <a:t>Q:</a:t>
            </a:r>
            <a:r>
              <a:rPr lang="en-US" altLang="en-US" sz="2000" i="1">
                <a:latin typeface="Arial" panose="020B0604020202020204" pitchFamily="34" charset="0"/>
              </a:rPr>
              <a:t> so sánh với con người trong việc cấp tài nguyên dành riêng (chuyển mạch) và cấp phát tài nguyên theo yêu cầu (chuyển gói)?</a:t>
            </a:r>
          </a:p>
        </p:txBody>
      </p:sp>
      <p:pic>
        <p:nvPicPr>
          <p:cNvPr id="65542"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Rectangle 2"/>
          <p:cNvSpPr>
            <a:spLocks noChangeArrowheads="1"/>
          </p:cNvSpPr>
          <p:nvPr/>
        </p:nvSpPr>
        <p:spPr bwMode="auto">
          <a:xfrm>
            <a:off x="325438" y="177046"/>
            <a:ext cx="8001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So sách chuyển mạch gói với chuyển mạch kênh</a:t>
            </a:r>
            <a:endParaRPr lang="en-US" altLang="en-US" sz="4400">
              <a:solidFill>
                <a:srgbClr val="000099"/>
              </a:solidFill>
              <a:latin typeface="Arial" panose="020B0604020202020204" pitchFamily="34" charset="0"/>
            </a:endParaRPr>
          </a:p>
        </p:txBody>
      </p:sp>
      <p:sp>
        <p:nvSpPr>
          <p:cNvPr id="655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1D97855-8489-48B6-AB60-32AC75B0B284}" type="slidenum">
              <a:rPr lang="en-US" altLang="en-US" sz="1200">
                <a:latin typeface="Arial" panose="020B0604020202020204" pitchFamily="34" charset="0"/>
              </a:rPr>
              <a:pPr>
                <a:lnSpc>
                  <a:spcPct val="100000"/>
                </a:lnSpc>
                <a:spcBef>
                  <a:spcPct val="0"/>
                </a:spcBef>
                <a:buClrTx/>
                <a:buSzTx/>
                <a:buFontTx/>
                <a:buNone/>
              </a:pPr>
              <a:t>33</a:t>
            </a:fld>
            <a:endParaRPr lang="en-US" altLang="en-US" sz="120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55588" y="103108"/>
            <a:ext cx="84232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6758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txBox="1">
            <a:spLocks noChangeArrowheads="1"/>
          </p:cNvSpPr>
          <p:nvPr/>
        </p:nvSpPr>
        <p:spPr bwMode="auto">
          <a:xfrm>
            <a:off x="481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a:latin typeface="Arial" panose="020B0604020202020204" pitchFamily="34" charset="0"/>
              </a:rPr>
              <a:t>Các hệ thống đầu cuối kết nối đến Internet thông qua  các </a:t>
            </a:r>
            <a:r>
              <a:rPr lang="en-US" altLang="en-US" sz="2400">
                <a:solidFill>
                  <a:srgbClr val="C00000"/>
                </a:solidFill>
                <a:latin typeface="Arial" panose="020B0604020202020204" pitchFamily="34" charset="0"/>
              </a:rPr>
              <a:t>ISP truy cập </a:t>
            </a:r>
            <a:r>
              <a:rPr lang="en-US" altLang="en-US" sz="2400">
                <a:latin typeface="Arial" panose="020B0604020202020204" pitchFamily="34" charset="0"/>
              </a:rPr>
              <a:t>(Internet Service Providers)</a:t>
            </a:r>
          </a:p>
          <a:p>
            <a:pPr lvl="1" algn="just" eaLnBrk="1" hangingPunct="1"/>
            <a:r>
              <a:rPr lang="en-US" altLang="en-US">
                <a:latin typeface="Arial" panose="020B0604020202020204" pitchFamily="34" charset="0"/>
                <a:ea typeface="ＭＳ Ｐゴシック" panose="020B0600070205080204" pitchFamily="34" charset="-128"/>
              </a:rPr>
              <a:t>Các ISP khu dân cư, công ty và trường đại </a:t>
            </a:r>
            <a:r>
              <a:rPr lang="en-US" altLang="en-US" smtClean="0">
                <a:latin typeface="Arial" panose="020B0604020202020204" pitchFamily="34" charset="0"/>
                <a:ea typeface="ＭＳ Ｐゴシック" panose="020B0600070205080204" pitchFamily="34" charset="-128"/>
              </a:rPr>
              <a:t>học</a:t>
            </a:r>
          </a:p>
          <a:p>
            <a:pPr lvl="1" algn="just" eaLnBrk="1" hangingPunct="1"/>
            <a:endParaRPr lang="en-US" altLang="en-US">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Các ISP truy cập lần lượt phải được kết nối với nhau</a:t>
            </a:r>
          </a:p>
          <a:p>
            <a:pPr lvl="1" algn="just" eaLnBrk="1" hangingPunct="1">
              <a:buSzPct val="75000"/>
            </a:pPr>
            <a:r>
              <a:rPr lang="en-US" altLang="en-US">
                <a:latin typeface="Arial" panose="020B0604020202020204" pitchFamily="34" charset="0"/>
                <a:ea typeface="ＭＳ Ｐゴシック" panose="020B0600070205080204" pitchFamily="34" charset="-128"/>
              </a:rPr>
              <a:t>Vì vậy, bất cứ hai </a:t>
            </a:r>
            <a:r>
              <a:rPr lang="vi-VN" altLang="en-US">
                <a:latin typeface="Arial" panose="020B0604020202020204" pitchFamily="34" charset="0"/>
                <a:ea typeface="ＭＳ Ｐゴシック" panose="020B0600070205080204" pitchFamily="34" charset="-128"/>
              </a:rPr>
              <a:t>hệ thống đầu cuối</a:t>
            </a:r>
            <a:r>
              <a:rPr lang="en-AU" altLang="en-US">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nào cũng có thể gởi được dữ liệu lẫn nhau</a:t>
            </a:r>
            <a:r>
              <a:rPr lang="en-US" altLang="en-US" smtClean="0">
                <a:latin typeface="Arial" panose="020B0604020202020204" pitchFamily="34" charset="0"/>
                <a:ea typeface="ＭＳ Ｐゴシック" panose="020B0600070205080204" pitchFamily="34" charset="-128"/>
              </a:rPr>
              <a:t>.</a:t>
            </a:r>
          </a:p>
          <a:p>
            <a:pPr lvl="1" algn="just" eaLnBrk="1" hangingPunct="1">
              <a:buSzPct val="75000"/>
            </a:pPr>
            <a:endParaRPr lang="en-US" altLang="en-US">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Vì vậy, mạng của các mạng rất là phức tạp</a:t>
            </a:r>
          </a:p>
          <a:p>
            <a:pPr lvl="1" algn="just" eaLnBrk="1" hangingPunct="1">
              <a:buSzPct val="75000"/>
            </a:pPr>
            <a:r>
              <a:rPr lang="en-US" altLang="en-US">
                <a:latin typeface="Arial" panose="020B0604020202020204" pitchFamily="34" charset="0"/>
                <a:ea typeface="ＭＳ Ｐゴシック" panose="020B0600070205080204" pitchFamily="34" charset="-128"/>
              </a:rPr>
              <a:t>Sự phát triển được thúc đẩy bởi</a:t>
            </a:r>
            <a:r>
              <a:rPr lang="en-US" altLang="en-US">
                <a:solidFill>
                  <a:srgbClr val="FF0000"/>
                </a:solidFill>
                <a:latin typeface="Arial" panose="020B0604020202020204" pitchFamily="34" charset="0"/>
                <a:ea typeface="ＭＳ Ｐゴシック" panose="020B0600070205080204" pitchFamily="34" charset="-128"/>
              </a:rPr>
              <a:t> kinh tế </a:t>
            </a:r>
            <a:r>
              <a:rPr lang="en-US" altLang="en-US">
                <a:latin typeface="Arial" panose="020B0604020202020204" pitchFamily="34" charset="0"/>
                <a:ea typeface="ＭＳ Ｐゴシック" panose="020B0600070205080204" pitchFamily="34" charset="-128"/>
              </a:rPr>
              <a:t>và </a:t>
            </a:r>
            <a:r>
              <a:rPr lang="en-US" altLang="en-US">
                <a:solidFill>
                  <a:srgbClr val="FF0000"/>
                </a:solidFill>
                <a:latin typeface="Arial" panose="020B0604020202020204" pitchFamily="34" charset="0"/>
                <a:ea typeface="ＭＳ Ｐゴシック" panose="020B0600070205080204" pitchFamily="34" charset="-128"/>
              </a:rPr>
              <a:t>chính sách quốc </a:t>
            </a:r>
            <a:r>
              <a:rPr lang="en-US" altLang="en-US" smtClean="0">
                <a:solidFill>
                  <a:srgbClr val="FF0000"/>
                </a:solidFill>
                <a:latin typeface="Arial" panose="020B0604020202020204" pitchFamily="34" charset="0"/>
                <a:ea typeface="ＭＳ Ｐゴシック" panose="020B0600070205080204" pitchFamily="34" charset="-128"/>
              </a:rPr>
              <a:t>gia</a:t>
            </a:r>
          </a:p>
          <a:p>
            <a:pPr lvl="1" algn="just" eaLnBrk="1" hangingPunct="1">
              <a:buSzPct val="75000"/>
            </a:pPr>
            <a:endParaRPr lang="en-US" altLang="en-US">
              <a:solidFill>
                <a:srgbClr val="FF0000"/>
              </a:solidFill>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Chúng ta hãy từng bước khám phá cấu trúc Internet hiện tại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55588" y="103108"/>
            <a:ext cx="83454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9635" name="Rectangle 3"/>
          <p:cNvSpPr>
            <a:spLocks noGrp="1" noChangeArrowheads="1"/>
          </p:cNvSpPr>
          <p:nvPr>
            <p:ph type="body" sz="half" idx="4294967295"/>
          </p:nvPr>
        </p:nvSpPr>
        <p:spPr>
          <a:xfrm>
            <a:off x="473075" y="1073150"/>
            <a:ext cx="8204200" cy="906463"/>
          </a:xfrm>
        </p:spPr>
        <p:txBody>
          <a:bodyPr/>
          <a:lstStyle/>
          <a:p>
            <a:pPr marL="0" indent="0"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 </a:t>
            </a:r>
            <a:r>
              <a:rPr lang="en-US" altLang="en-US" sz="2400" i="1">
                <a:latin typeface="Arial" panose="020B0604020202020204" pitchFamily="34" charset="0"/>
                <a:ea typeface="ＭＳ Ｐゴシック" panose="020B0600070205080204" pitchFamily="34" charset="-128"/>
                <a:cs typeface="Arial" panose="020B0604020202020204" pitchFamily="34" charset="0"/>
              </a:rPr>
              <a:t>có hàng triệu </a:t>
            </a:r>
            <a:r>
              <a:rPr lang="en-US" altLang="en-US" sz="2400">
                <a:latin typeface="Arial" panose="020B0604020202020204" pitchFamily="34" charset="0"/>
                <a:ea typeface="ＭＳ Ｐゴシック" panose="020B0600070205080204" pitchFamily="34" charset="-128"/>
                <a:cs typeface="Arial" panose="020B0604020202020204" pitchFamily="34" charset="0"/>
              </a:rPr>
              <a:t>ISPs truy cập, làm thế nào để chúng kết nối được với nhau?</a:t>
            </a:r>
          </a:p>
          <a:p>
            <a:pPr marL="0" indent="0" algn="just"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6963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oup 5"/>
          <p:cNvGrpSpPr>
            <a:grpSpLocks/>
          </p:cNvGrpSpPr>
          <p:nvPr/>
        </p:nvGrpSpPr>
        <p:grpSpPr bwMode="auto">
          <a:xfrm>
            <a:off x="450850" y="1849438"/>
            <a:ext cx="8437563" cy="4559300"/>
            <a:chOff x="154891" y="1905681"/>
            <a:chExt cx="8436427" cy="4559651"/>
          </a:xfrm>
        </p:grpSpPr>
        <p:grpSp>
          <p:nvGrpSpPr>
            <p:cNvPr id="69638" name="Group 2"/>
            <p:cNvGrpSpPr>
              <a:grpSpLocks/>
            </p:cNvGrpSpPr>
            <p:nvPr/>
          </p:nvGrpSpPr>
          <p:grpSpPr bwMode="auto">
            <a:xfrm>
              <a:off x="1529396" y="2297655"/>
              <a:ext cx="648422" cy="418253"/>
              <a:chOff x="3053396" y="4304255"/>
              <a:chExt cx="648422" cy="418253"/>
            </a:xfrm>
          </p:grpSpPr>
          <p:sp>
            <p:nvSpPr>
              <p:cNvPr id="696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9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39" name="Group 131"/>
            <p:cNvGrpSpPr>
              <a:grpSpLocks/>
            </p:cNvGrpSpPr>
            <p:nvPr/>
          </p:nvGrpSpPr>
          <p:grpSpPr bwMode="auto">
            <a:xfrm>
              <a:off x="373696" y="3097755"/>
              <a:ext cx="648422" cy="418253"/>
              <a:chOff x="3053396" y="4304255"/>
              <a:chExt cx="648422" cy="418253"/>
            </a:xfrm>
          </p:grpSpPr>
          <p:sp>
            <p:nvSpPr>
              <p:cNvPr id="696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0" name="Group 135"/>
            <p:cNvGrpSpPr>
              <a:grpSpLocks/>
            </p:cNvGrpSpPr>
            <p:nvPr/>
          </p:nvGrpSpPr>
          <p:grpSpPr bwMode="auto">
            <a:xfrm>
              <a:off x="6037896" y="2551655"/>
              <a:ext cx="648422" cy="418253"/>
              <a:chOff x="3053396" y="4304255"/>
              <a:chExt cx="648422" cy="418253"/>
            </a:xfrm>
          </p:grpSpPr>
          <p:sp>
            <p:nvSpPr>
              <p:cNvPr id="696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1" name="Group 138"/>
            <p:cNvGrpSpPr>
              <a:grpSpLocks/>
            </p:cNvGrpSpPr>
            <p:nvPr/>
          </p:nvGrpSpPr>
          <p:grpSpPr bwMode="auto">
            <a:xfrm>
              <a:off x="945196" y="5409155"/>
              <a:ext cx="648422" cy="418253"/>
              <a:chOff x="3053396" y="4304255"/>
              <a:chExt cx="648422" cy="418253"/>
            </a:xfrm>
          </p:grpSpPr>
          <p:sp>
            <p:nvSpPr>
              <p:cNvPr id="696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2" name="Group 141"/>
            <p:cNvGrpSpPr>
              <a:grpSpLocks/>
            </p:cNvGrpSpPr>
            <p:nvPr/>
          </p:nvGrpSpPr>
          <p:grpSpPr bwMode="auto">
            <a:xfrm>
              <a:off x="526096" y="4786855"/>
              <a:ext cx="648422" cy="418253"/>
              <a:chOff x="3053396" y="4304255"/>
              <a:chExt cx="648422" cy="418253"/>
            </a:xfrm>
          </p:grpSpPr>
          <p:sp>
            <p:nvSpPr>
              <p:cNvPr id="696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3" name="Group 144"/>
            <p:cNvGrpSpPr>
              <a:grpSpLocks/>
            </p:cNvGrpSpPr>
            <p:nvPr/>
          </p:nvGrpSpPr>
          <p:grpSpPr bwMode="auto">
            <a:xfrm>
              <a:off x="297496" y="4126455"/>
              <a:ext cx="648422" cy="418253"/>
              <a:chOff x="3053396" y="4304255"/>
              <a:chExt cx="648422" cy="418253"/>
            </a:xfrm>
          </p:grpSpPr>
          <p:sp>
            <p:nvSpPr>
              <p:cNvPr id="696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4" name="Group 147"/>
            <p:cNvGrpSpPr>
              <a:grpSpLocks/>
            </p:cNvGrpSpPr>
            <p:nvPr/>
          </p:nvGrpSpPr>
          <p:grpSpPr bwMode="auto">
            <a:xfrm>
              <a:off x="6787196" y="2983455"/>
              <a:ext cx="648422" cy="418253"/>
              <a:chOff x="3053396" y="4304255"/>
              <a:chExt cx="648422" cy="418253"/>
            </a:xfrm>
          </p:grpSpPr>
          <p:sp>
            <p:nvSpPr>
              <p:cNvPr id="696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5" name="Group 150"/>
            <p:cNvGrpSpPr>
              <a:grpSpLocks/>
            </p:cNvGrpSpPr>
            <p:nvPr/>
          </p:nvGrpSpPr>
          <p:grpSpPr bwMode="auto">
            <a:xfrm>
              <a:off x="3129596" y="2056355"/>
              <a:ext cx="648422" cy="418253"/>
              <a:chOff x="3053396" y="4304255"/>
              <a:chExt cx="648422" cy="418253"/>
            </a:xfrm>
          </p:grpSpPr>
          <p:sp>
            <p:nvSpPr>
              <p:cNvPr id="696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6" name="Group 153"/>
            <p:cNvGrpSpPr>
              <a:grpSpLocks/>
            </p:cNvGrpSpPr>
            <p:nvPr/>
          </p:nvGrpSpPr>
          <p:grpSpPr bwMode="auto">
            <a:xfrm>
              <a:off x="754696" y="2704055"/>
              <a:ext cx="648422" cy="418253"/>
              <a:chOff x="3053396" y="4304255"/>
              <a:chExt cx="648422" cy="418253"/>
            </a:xfrm>
          </p:grpSpPr>
          <p:sp>
            <p:nvSpPr>
              <p:cNvPr id="696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7" name="Group 156"/>
            <p:cNvGrpSpPr>
              <a:grpSpLocks/>
            </p:cNvGrpSpPr>
            <p:nvPr/>
          </p:nvGrpSpPr>
          <p:grpSpPr bwMode="auto">
            <a:xfrm>
              <a:off x="4043996" y="2030955"/>
              <a:ext cx="648422" cy="418253"/>
              <a:chOff x="3053396" y="4304255"/>
              <a:chExt cx="648422" cy="418253"/>
            </a:xfrm>
          </p:grpSpPr>
          <p:sp>
            <p:nvSpPr>
              <p:cNvPr id="696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8" name="Group 160"/>
            <p:cNvGrpSpPr>
              <a:grpSpLocks/>
            </p:cNvGrpSpPr>
            <p:nvPr/>
          </p:nvGrpSpPr>
          <p:grpSpPr bwMode="auto">
            <a:xfrm>
              <a:off x="7104696" y="5663155"/>
              <a:ext cx="648422" cy="418253"/>
              <a:chOff x="3053396" y="4304255"/>
              <a:chExt cx="648422" cy="418253"/>
            </a:xfrm>
          </p:grpSpPr>
          <p:sp>
            <p:nvSpPr>
              <p:cNvPr id="696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9" name="Group 163"/>
            <p:cNvGrpSpPr>
              <a:grpSpLocks/>
            </p:cNvGrpSpPr>
            <p:nvPr/>
          </p:nvGrpSpPr>
          <p:grpSpPr bwMode="auto">
            <a:xfrm>
              <a:off x="7942896" y="5015455"/>
              <a:ext cx="648422" cy="418253"/>
              <a:chOff x="3053396" y="4304255"/>
              <a:chExt cx="648422" cy="418253"/>
            </a:xfrm>
          </p:grpSpPr>
          <p:sp>
            <p:nvSpPr>
              <p:cNvPr id="696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0" name="Group 166"/>
            <p:cNvGrpSpPr>
              <a:grpSpLocks/>
            </p:cNvGrpSpPr>
            <p:nvPr/>
          </p:nvGrpSpPr>
          <p:grpSpPr bwMode="auto">
            <a:xfrm>
              <a:off x="7714296" y="4101055"/>
              <a:ext cx="648422" cy="418253"/>
              <a:chOff x="3053396" y="4304255"/>
              <a:chExt cx="648422" cy="418253"/>
            </a:xfrm>
          </p:grpSpPr>
          <p:sp>
            <p:nvSpPr>
              <p:cNvPr id="696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1" name="Group 169"/>
            <p:cNvGrpSpPr>
              <a:grpSpLocks/>
            </p:cNvGrpSpPr>
            <p:nvPr/>
          </p:nvGrpSpPr>
          <p:grpSpPr bwMode="auto">
            <a:xfrm>
              <a:off x="4869496" y="5904455"/>
              <a:ext cx="648422" cy="418253"/>
              <a:chOff x="3053396" y="4304255"/>
              <a:chExt cx="648422" cy="418253"/>
            </a:xfrm>
          </p:grpSpPr>
          <p:sp>
            <p:nvSpPr>
              <p:cNvPr id="696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2" name="Group 172"/>
            <p:cNvGrpSpPr>
              <a:grpSpLocks/>
            </p:cNvGrpSpPr>
            <p:nvPr/>
          </p:nvGrpSpPr>
          <p:grpSpPr bwMode="auto">
            <a:xfrm>
              <a:off x="3955096" y="6044155"/>
              <a:ext cx="648422" cy="418253"/>
              <a:chOff x="3053396" y="4304255"/>
              <a:chExt cx="648422" cy="418253"/>
            </a:xfrm>
          </p:grpSpPr>
          <p:sp>
            <p:nvSpPr>
              <p:cNvPr id="696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3" name="Group 175"/>
            <p:cNvGrpSpPr>
              <a:grpSpLocks/>
            </p:cNvGrpSpPr>
            <p:nvPr/>
          </p:nvGrpSpPr>
          <p:grpSpPr bwMode="auto">
            <a:xfrm>
              <a:off x="2735896" y="5891755"/>
              <a:ext cx="648422" cy="418253"/>
              <a:chOff x="3053396" y="4304255"/>
              <a:chExt cx="648422" cy="418253"/>
            </a:xfrm>
          </p:grpSpPr>
          <p:sp>
            <p:nvSpPr>
              <p:cNvPr id="696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6965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55588" y="165100"/>
            <a:ext cx="85121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71683" name="Rectangle 3"/>
          <p:cNvSpPr>
            <a:spLocks noGrp="1" noChangeArrowheads="1"/>
          </p:cNvSpPr>
          <p:nvPr>
            <p:ph type="body" sz="half" idx="4294967295"/>
          </p:nvPr>
        </p:nvSpPr>
        <p:spPr>
          <a:xfrm>
            <a:off x="327025" y="1189038"/>
            <a:ext cx="8816975" cy="673100"/>
          </a:xfrm>
        </p:spPr>
        <p:txBody>
          <a:bodyPr/>
          <a:lstStyle/>
          <a:p>
            <a:pPr marL="0" indent="0"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Lựa chọn: </a:t>
            </a:r>
            <a:r>
              <a:rPr lang="en-US" altLang="en-US" sz="2400" i="1">
                <a:latin typeface="Arial" panose="020B0604020202020204" pitchFamily="34" charset="0"/>
                <a:ea typeface="ＭＳ Ｐゴシック" panose="020B0600070205080204" pitchFamily="34" charset="-128"/>
                <a:cs typeface="Arial" panose="020B0604020202020204" pitchFamily="34" charset="0"/>
              </a:rPr>
              <a:t>kết nối từng ISP truy cập đến các ISP truy </a:t>
            </a:r>
            <a:r>
              <a:rPr lang="en-US" altLang="en-US" sz="2400" i="1" smtClean="0">
                <a:latin typeface="Arial" panose="020B0604020202020204" pitchFamily="34" charset="0"/>
                <a:ea typeface="ＭＳ Ｐゴシック" panose="020B0600070205080204" pitchFamily="34" charset="-128"/>
                <a:cs typeface="Arial" panose="020B0604020202020204" pitchFamily="34" charset="0"/>
              </a:rPr>
              <a:t>cập khác</a:t>
            </a:r>
            <a:r>
              <a:rPr lang="en-US" altLang="en-US" sz="2400" i="1">
                <a:latin typeface="Arial" panose="020B0604020202020204" pitchFamily="34" charset="0"/>
                <a:ea typeface="ＭＳ Ｐゴシック" panose="020B0600070205080204" pitchFamily="34" charset="-128"/>
                <a:cs typeface="Arial" panose="020B0604020202020204" pitchFamily="34" charset="0"/>
              </a:rPr>
              <a:t>? </a:t>
            </a:r>
          </a:p>
          <a:p>
            <a:pPr marL="0" indent="0"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7168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9794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5" name="Group 5"/>
          <p:cNvGrpSpPr>
            <a:grpSpLocks/>
          </p:cNvGrpSpPr>
          <p:nvPr/>
        </p:nvGrpSpPr>
        <p:grpSpPr bwMode="auto">
          <a:xfrm>
            <a:off x="450850" y="1849438"/>
            <a:ext cx="8437563" cy="4559300"/>
            <a:chOff x="154891" y="1905681"/>
            <a:chExt cx="8436427" cy="4559651"/>
          </a:xfrm>
        </p:grpSpPr>
        <p:grpSp>
          <p:nvGrpSpPr>
            <p:cNvPr id="71740" name="Group 2"/>
            <p:cNvGrpSpPr>
              <a:grpSpLocks/>
            </p:cNvGrpSpPr>
            <p:nvPr/>
          </p:nvGrpSpPr>
          <p:grpSpPr bwMode="auto">
            <a:xfrm>
              <a:off x="1529396" y="2297655"/>
              <a:ext cx="648422" cy="418253"/>
              <a:chOff x="3053396" y="4304255"/>
              <a:chExt cx="648422" cy="418253"/>
            </a:xfrm>
          </p:grpSpPr>
          <p:sp>
            <p:nvSpPr>
              <p:cNvPr id="717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1" name="Group 131"/>
            <p:cNvGrpSpPr>
              <a:grpSpLocks/>
            </p:cNvGrpSpPr>
            <p:nvPr/>
          </p:nvGrpSpPr>
          <p:grpSpPr bwMode="auto">
            <a:xfrm>
              <a:off x="373696" y="3097755"/>
              <a:ext cx="648422" cy="418253"/>
              <a:chOff x="3053396" y="4304255"/>
              <a:chExt cx="648422" cy="418253"/>
            </a:xfrm>
          </p:grpSpPr>
          <p:sp>
            <p:nvSpPr>
              <p:cNvPr id="717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2" name="Group 135"/>
            <p:cNvGrpSpPr>
              <a:grpSpLocks/>
            </p:cNvGrpSpPr>
            <p:nvPr/>
          </p:nvGrpSpPr>
          <p:grpSpPr bwMode="auto">
            <a:xfrm>
              <a:off x="6037896" y="2551655"/>
              <a:ext cx="648422" cy="418253"/>
              <a:chOff x="3053396" y="4304255"/>
              <a:chExt cx="648422" cy="418253"/>
            </a:xfrm>
          </p:grpSpPr>
          <p:sp>
            <p:nvSpPr>
              <p:cNvPr id="717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3" name="Group 138"/>
            <p:cNvGrpSpPr>
              <a:grpSpLocks/>
            </p:cNvGrpSpPr>
            <p:nvPr/>
          </p:nvGrpSpPr>
          <p:grpSpPr bwMode="auto">
            <a:xfrm>
              <a:off x="945196" y="5409155"/>
              <a:ext cx="648422" cy="418253"/>
              <a:chOff x="3053396" y="4304255"/>
              <a:chExt cx="648422" cy="418253"/>
            </a:xfrm>
          </p:grpSpPr>
          <p:sp>
            <p:nvSpPr>
              <p:cNvPr id="717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4" name="Group 141"/>
            <p:cNvGrpSpPr>
              <a:grpSpLocks/>
            </p:cNvGrpSpPr>
            <p:nvPr/>
          </p:nvGrpSpPr>
          <p:grpSpPr bwMode="auto">
            <a:xfrm>
              <a:off x="526096" y="4786855"/>
              <a:ext cx="648422" cy="418253"/>
              <a:chOff x="3053396" y="4304255"/>
              <a:chExt cx="648422" cy="418253"/>
            </a:xfrm>
          </p:grpSpPr>
          <p:sp>
            <p:nvSpPr>
              <p:cNvPr id="717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5" name="Group 144"/>
            <p:cNvGrpSpPr>
              <a:grpSpLocks/>
            </p:cNvGrpSpPr>
            <p:nvPr/>
          </p:nvGrpSpPr>
          <p:grpSpPr bwMode="auto">
            <a:xfrm>
              <a:off x="297496" y="4126455"/>
              <a:ext cx="648422" cy="418253"/>
              <a:chOff x="3053396" y="4304255"/>
              <a:chExt cx="648422" cy="418253"/>
            </a:xfrm>
          </p:grpSpPr>
          <p:sp>
            <p:nvSpPr>
              <p:cNvPr id="717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6" name="Group 147"/>
            <p:cNvGrpSpPr>
              <a:grpSpLocks/>
            </p:cNvGrpSpPr>
            <p:nvPr/>
          </p:nvGrpSpPr>
          <p:grpSpPr bwMode="auto">
            <a:xfrm>
              <a:off x="6787196" y="2983455"/>
              <a:ext cx="648422" cy="418253"/>
              <a:chOff x="3053396" y="4304255"/>
              <a:chExt cx="648422" cy="418253"/>
            </a:xfrm>
          </p:grpSpPr>
          <p:sp>
            <p:nvSpPr>
              <p:cNvPr id="717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7" name="Group 150"/>
            <p:cNvGrpSpPr>
              <a:grpSpLocks/>
            </p:cNvGrpSpPr>
            <p:nvPr/>
          </p:nvGrpSpPr>
          <p:grpSpPr bwMode="auto">
            <a:xfrm>
              <a:off x="3129596" y="2056355"/>
              <a:ext cx="648422" cy="418253"/>
              <a:chOff x="3053396" y="4304255"/>
              <a:chExt cx="648422" cy="418253"/>
            </a:xfrm>
          </p:grpSpPr>
          <p:sp>
            <p:nvSpPr>
              <p:cNvPr id="717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8" name="Group 153"/>
            <p:cNvGrpSpPr>
              <a:grpSpLocks/>
            </p:cNvGrpSpPr>
            <p:nvPr/>
          </p:nvGrpSpPr>
          <p:grpSpPr bwMode="auto">
            <a:xfrm>
              <a:off x="754696" y="2704055"/>
              <a:ext cx="648422" cy="418253"/>
              <a:chOff x="3053396" y="4304255"/>
              <a:chExt cx="648422" cy="418253"/>
            </a:xfrm>
          </p:grpSpPr>
          <p:sp>
            <p:nvSpPr>
              <p:cNvPr id="717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9" name="Group 156"/>
            <p:cNvGrpSpPr>
              <a:grpSpLocks/>
            </p:cNvGrpSpPr>
            <p:nvPr/>
          </p:nvGrpSpPr>
          <p:grpSpPr bwMode="auto">
            <a:xfrm>
              <a:off x="4043996" y="2030955"/>
              <a:ext cx="648422" cy="418253"/>
              <a:chOff x="3053396" y="4304255"/>
              <a:chExt cx="648422" cy="418253"/>
            </a:xfrm>
          </p:grpSpPr>
          <p:sp>
            <p:nvSpPr>
              <p:cNvPr id="717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0" name="Group 160"/>
            <p:cNvGrpSpPr>
              <a:grpSpLocks/>
            </p:cNvGrpSpPr>
            <p:nvPr/>
          </p:nvGrpSpPr>
          <p:grpSpPr bwMode="auto">
            <a:xfrm>
              <a:off x="7104696" y="5663155"/>
              <a:ext cx="648422" cy="418253"/>
              <a:chOff x="3053396" y="4304255"/>
              <a:chExt cx="648422" cy="418253"/>
            </a:xfrm>
          </p:grpSpPr>
          <p:sp>
            <p:nvSpPr>
              <p:cNvPr id="717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1" name="Group 163"/>
            <p:cNvGrpSpPr>
              <a:grpSpLocks/>
            </p:cNvGrpSpPr>
            <p:nvPr/>
          </p:nvGrpSpPr>
          <p:grpSpPr bwMode="auto">
            <a:xfrm>
              <a:off x="7942896" y="5015455"/>
              <a:ext cx="648422" cy="418253"/>
              <a:chOff x="3053396" y="4304255"/>
              <a:chExt cx="648422" cy="418253"/>
            </a:xfrm>
          </p:grpSpPr>
          <p:sp>
            <p:nvSpPr>
              <p:cNvPr id="717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2" name="Group 166"/>
            <p:cNvGrpSpPr>
              <a:grpSpLocks/>
            </p:cNvGrpSpPr>
            <p:nvPr/>
          </p:nvGrpSpPr>
          <p:grpSpPr bwMode="auto">
            <a:xfrm>
              <a:off x="7714296" y="4101055"/>
              <a:ext cx="648422" cy="418253"/>
              <a:chOff x="3053396" y="4304255"/>
              <a:chExt cx="648422" cy="418253"/>
            </a:xfrm>
          </p:grpSpPr>
          <p:sp>
            <p:nvSpPr>
              <p:cNvPr id="717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3" name="Group 169"/>
            <p:cNvGrpSpPr>
              <a:grpSpLocks/>
            </p:cNvGrpSpPr>
            <p:nvPr/>
          </p:nvGrpSpPr>
          <p:grpSpPr bwMode="auto">
            <a:xfrm>
              <a:off x="4869496" y="5904455"/>
              <a:ext cx="648422" cy="418253"/>
              <a:chOff x="3053396" y="4304255"/>
              <a:chExt cx="648422" cy="418253"/>
            </a:xfrm>
          </p:grpSpPr>
          <p:sp>
            <p:nvSpPr>
              <p:cNvPr id="717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4" name="Group 172"/>
            <p:cNvGrpSpPr>
              <a:grpSpLocks/>
            </p:cNvGrpSpPr>
            <p:nvPr/>
          </p:nvGrpSpPr>
          <p:grpSpPr bwMode="auto">
            <a:xfrm>
              <a:off x="3955096" y="6044155"/>
              <a:ext cx="648422" cy="418253"/>
              <a:chOff x="3053396" y="4304255"/>
              <a:chExt cx="648422" cy="418253"/>
            </a:xfrm>
          </p:grpSpPr>
          <p:sp>
            <p:nvSpPr>
              <p:cNvPr id="717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5" name="Group 175"/>
            <p:cNvGrpSpPr>
              <a:grpSpLocks/>
            </p:cNvGrpSpPr>
            <p:nvPr/>
          </p:nvGrpSpPr>
          <p:grpSpPr bwMode="auto">
            <a:xfrm>
              <a:off x="2735896" y="5891755"/>
              <a:ext cx="648422" cy="418253"/>
              <a:chOff x="3053396" y="4304255"/>
              <a:chExt cx="648422" cy="418253"/>
            </a:xfrm>
          </p:grpSpPr>
          <p:sp>
            <p:nvSpPr>
              <p:cNvPr id="717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175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71720" name="Straight Connector 7"/>
            <p:cNvCxnSpPr>
              <a:cxnSpLocks noChangeShapeType="1"/>
              <a:stCxn id="71786"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1" name="Straight Connector 188"/>
            <p:cNvCxnSpPr>
              <a:cxnSpLocks noChangeShapeType="1"/>
              <a:stCxn id="71786"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2" name="Straight Connector 190"/>
            <p:cNvCxnSpPr>
              <a:cxnSpLocks noChangeShapeType="1"/>
              <a:stCxn id="71786"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3" name="Straight Connector 192"/>
            <p:cNvCxnSpPr>
              <a:cxnSpLocks noChangeShapeType="1"/>
              <a:stCxn id="71786"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4" name="Straight Connector 195"/>
            <p:cNvCxnSpPr>
              <a:cxnSpLocks noChangeShapeType="1"/>
              <a:stCxn id="71786"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5" name="Straight Connector 197"/>
            <p:cNvCxnSpPr>
              <a:cxnSpLocks noChangeShapeType="1"/>
              <a:endCxn id="71786"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6" name="Straight Connector 199"/>
            <p:cNvCxnSpPr>
              <a:cxnSpLocks noChangeShapeType="1"/>
              <a:endCxn id="71786"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201"/>
            <p:cNvCxnSpPr>
              <a:cxnSpLocks noChangeShapeType="1"/>
              <a:endCxn id="71786"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8" name="Straight Connector 203"/>
            <p:cNvCxnSpPr>
              <a:cxnSpLocks noChangeShapeType="1"/>
              <a:endCxn id="71786"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9" name="Straight Connector 204"/>
            <p:cNvCxnSpPr>
              <a:cxnSpLocks noChangeShapeType="1"/>
              <a:endCxn id="71786"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0" name="Straight Connector 207"/>
            <p:cNvCxnSpPr>
              <a:cxnSpLocks noChangeShapeType="1"/>
              <a:endCxn id="71786"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1" name="Straight Connector 209"/>
            <p:cNvCxnSpPr>
              <a:cxnSpLocks noChangeShapeType="1"/>
              <a:endCxn id="71786"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2" name="Straight Connector 211"/>
            <p:cNvCxnSpPr>
              <a:cxnSpLocks noChangeShapeType="1"/>
              <a:endCxn id="71786"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3" name="Straight Connector 213"/>
            <p:cNvCxnSpPr>
              <a:cxnSpLocks noChangeShapeType="1"/>
              <a:endCxn id="71786"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4" name="Straight Connector 215"/>
            <p:cNvCxnSpPr>
              <a:cxnSpLocks noChangeShapeType="1"/>
              <a:endCxn id="71786"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1735"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6"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7"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8"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9"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7170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7169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570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Kết nối trực tiếp từng ISP truy cập đến từng ISP truy cập khác </a:t>
            </a:r>
            <a:r>
              <a:rPr lang="en-US" altLang="en-US" sz="2400" i="1">
                <a:solidFill>
                  <a:srgbClr val="CC0000"/>
                </a:solidFill>
                <a:latin typeface="Arial" panose="020B0604020202020204" pitchFamily="34" charset="0"/>
              </a:rPr>
              <a:t>sẽ không phát triển được: </a:t>
            </a:r>
            <a:r>
              <a:rPr lang="en-US" altLang="en-US" sz="2400">
                <a:latin typeface="Arial" panose="020B0604020202020204" pitchFamily="34" charset="0"/>
              </a:rPr>
              <a:t>O(</a:t>
            </a:r>
            <a:r>
              <a:rPr lang="en-US" altLang="en-US" sz="2400" i="1">
                <a:latin typeface="Arial" panose="020B0604020202020204" pitchFamily="34" charset="0"/>
              </a:rPr>
              <a:t>N</a:t>
            </a:r>
            <a:r>
              <a:rPr lang="en-US" altLang="en-US" sz="2400" baseline="30000">
                <a:latin typeface="Arial" panose="020B0604020202020204" pitchFamily="34" charset="0"/>
              </a:rPr>
              <a:t>2</a:t>
            </a:r>
            <a:r>
              <a:rPr lang="en-US" altLang="en-US" sz="2400">
                <a:latin typeface="Arial" panose="020B0604020202020204" pitchFamily="34" charset="0"/>
              </a:rPr>
              <a:t>) số kết nối.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55588" y="103108"/>
            <a:ext cx="85407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373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2" name="Group 5"/>
          <p:cNvGrpSpPr>
            <a:grpSpLocks/>
          </p:cNvGrpSpPr>
          <p:nvPr/>
        </p:nvGrpSpPr>
        <p:grpSpPr bwMode="auto">
          <a:xfrm>
            <a:off x="450850" y="1849438"/>
            <a:ext cx="8437563" cy="4559300"/>
            <a:chOff x="154891" y="1905681"/>
            <a:chExt cx="8436427" cy="4559651"/>
          </a:xfrm>
        </p:grpSpPr>
        <p:grpSp>
          <p:nvGrpSpPr>
            <p:cNvPr id="73832" name="Group 2"/>
            <p:cNvGrpSpPr>
              <a:grpSpLocks/>
            </p:cNvGrpSpPr>
            <p:nvPr/>
          </p:nvGrpSpPr>
          <p:grpSpPr bwMode="auto">
            <a:xfrm>
              <a:off x="1529396" y="2297655"/>
              <a:ext cx="648422" cy="418253"/>
              <a:chOff x="3053396" y="4304255"/>
              <a:chExt cx="648422" cy="418253"/>
            </a:xfrm>
          </p:grpSpPr>
          <p:sp>
            <p:nvSpPr>
              <p:cNvPr id="738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3" name="Group 131"/>
            <p:cNvGrpSpPr>
              <a:grpSpLocks/>
            </p:cNvGrpSpPr>
            <p:nvPr/>
          </p:nvGrpSpPr>
          <p:grpSpPr bwMode="auto">
            <a:xfrm>
              <a:off x="373696" y="3097755"/>
              <a:ext cx="648422" cy="418253"/>
              <a:chOff x="3053396" y="4304255"/>
              <a:chExt cx="648422" cy="418253"/>
            </a:xfrm>
          </p:grpSpPr>
          <p:sp>
            <p:nvSpPr>
              <p:cNvPr id="738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4" name="Group 135"/>
            <p:cNvGrpSpPr>
              <a:grpSpLocks/>
            </p:cNvGrpSpPr>
            <p:nvPr/>
          </p:nvGrpSpPr>
          <p:grpSpPr bwMode="auto">
            <a:xfrm>
              <a:off x="6037896" y="2551655"/>
              <a:ext cx="648422" cy="418253"/>
              <a:chOff x="3053396" y="4304255"/>
              <a:chExt cx="648422" cy="418253"/>
            </a:xfrm>
          </p:grpSpPr>
          <p:sp>
            <p:nvSpPr>
              <p:cNvPr id="738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5" name="Group 138"/>
            <p:cNvGrpSpPr>
              <a:grpSpLocks/>
            </p:cNvGrpSpPr>
            <p:nvPr/>
          </p:nvGrpSpPr>
          <p:grpSpPr bwMode="auto">
            <a:xfrm>
              <a:off x="945196" y="5409155"/>
              <a:ext cx="648422" cy="418253"/>
              <a:chOff x="3053396" y="4304255"/>
              <a:chExt cx="648422" cy="418253"/>
            </a:xfrm>
          </p:grpSpPr>
          <p:sp>
            <p:nvSpPr>
              <p:cNvPr id="738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6" name="Group 141"/>
            <p:cNvGrpSpPr>
              <a:grpSpLocks/>
            </p:cNvGrpSpPr>
            <p:nvPr/>
          </p:nvGrpSpPr>
          <p:grpSpPr bwMode="auto">
            <a:xfrm>
              <a:off x="526096" y="4786855"/>
              <a:ext cx="648422" cy="418253"/>
              <a:chOff x="3053396" y="4304255"/>
              <a:chExt cx="648422" cy="418253"/>
            </a:xfrm>
          </p:grpSpPr>
          <p:sp>
            <p:nvSpPr>
              <p:cNvPr id="738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7" name="Group 144"/>
            <p:cNvGrpSpPr>
              <a:grpSpLocks/>
            </p:cNvGrpSpPr>
            <p:nvPr/>
          </p:nvGrpSpPr>
          <p:grpSpPr bwMode="auto">
            <a:xfrm>
              <a:off x="297496" y="4126455"/>
              <a:ext cx="648422" cy="418253"/>
              <a:chOff x="3053396" y="4304255"/>
              <a:chExt cx="648422" cy="418253"/>
            </a:xfrm>
          </p:grpSpPr>
          <p:sp>
            <p:nvSpPr>
              <p:cNvPr id="738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8" name="Group 147"/>
            <p:cNvGrpSpPr>
              <a:grpSpLocks/>
            </p:cNvGrpSpPr>
            <p:nvPr/>
          </p:nvGrpSpPr>
          <p:grpSpPr bwMode="auto">
            <a:xfrm>
              <a:off x="6787196" y="2983455"/>
              <a:ext cx="648422" cy="418253"/>
              <a:chOff x="3053396" y="4304255"/>
              <a:chExt cx="648422" cy="418253"/>
            </a:xfrm>
          </p:grpSpPr>
          <p:sp>
            <p:nvSpPr>
              <p:cNvPr id="738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9" name="Group 150"/>
            <p:cNvGrpSpPr>
              <a:grpSpLocks/>
            </p:cNvGrpSpPr>
            <p:nvPr/>
          </p:nvGrpSpPr>
          <p:grpSpPr bwMode="auto">
            <a:xfrm>
              <a:off x="3129596" y="2056355"/>
              <a:ext cx="648422" cy="418253"/>
              <a:chOff x="3053396" y="4304255"/>
              <a:chExt cx="648422" cy="418253"/>
            </a:xfrm>
          </p:grpSpPr>
          <p:sp>
            <p:nvSpPr>
              <p:cNvPr id="738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0" name="Group 153"/>
            <p:cNvGrpSpPr>
              <a:grpSpLocks/>
            </p:cNvGrpSpPr>
            <p:nvPr/>
          </p:nvGrpSpPr>
          <p:grpSpPr bwMode="auto">
            <a:xfrm>
              <a:off x="754696" y="2704055"/>
              <a:ext cx="648422" cy="418253"/>
              <a:chOff x="3053396" y="4304255"/>
              <a:chExt cx="648422" cy="418253"/>
            </a:xfrm>
          </p:grpSpPr>
          <p:sp>
            <p:nvSpPr>
              <p:cNvPr id="738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1" name="Group 156"/>
            <p:cNvGrpSpPr>
              <a:grpSpLocks/>
            </p:cNvGrpSpPr>
            <p:nvPr/>
          </p:nvGrpSpPr>
          <p:grpSpPr bwMode="auto">
            <a:xfrm>
              <a:off x="4043996" y="2030955"/>
              <a:ext cx="648422" cy="418253"/>
              <a:chOff x="3053396" y="4304255"/>
              <a:chExt cx="648422" cy="418253"/>
            </a:xfrm>
          </p:grpSpPr>
          <p:sp>
            <p:nvSpPr>
              <p:cNvPr id="738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2" name="Group 160"/>
            <p:cNvGrpSpPr>
              <a:grpSpLocks/>
            </p:cNvGrpSpPr>
            <p:nvPr/>
          </p:nvGrpSpPr>
          <p:grpSpPr bwMode="auto">
            <a:xfrm>
              <a:off x="7104696" y="5663155"/>
              <a:ext cx="648422" cy="418253"/>
              <a:chOff x="3053396" y="4304255"/>
              <a:chExt cx="648422" cy="418253"/>
            </a:xfrm>
          </p:grpSpPr>
          <p:sp>
            <p:nvSpPr>
              <p:cNvPr id="738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3" name="Group 163"/>
            <p:cNvGrpSpPr>
              <a:grpSpLocks/>
            </p:cNvGrpSpPr>
            <p:nvPr/>
          </p:nvGrpSpPr>
          <p:grpSpPr bwMode="auto">
            <a:xfrm>
              <a:off x="7942896" y="5015455"/>
              <a:ext cx="648422" cy="418253"/>
              <a:chOff x="3053396" y="4304255"/>
              <a:chExt cx="648422" cy="418253"/>
            </a:xfrm>
          </p:grpSpPr>
          <p:sp>
            <p:nvSpPr>
              <p:cNvPr id="738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4" name="Group 166"/>
            <p:cNvGrpSpPr>
              <a:grpSpLocks/>
            </p:cNvGrpSpPr>
            <p:nvPr/>
          </p:nvGrpSpPr>
          <p:grpSpPr bwMode="auto">
            <a:xfrm>
              <a:off x="7714296" y="4101055"/>
              <a:ext cx="648422" cy="418253"/>
              <a:chOff x="3053396" y="4304255"/>
              <a:chExt cx="648422" cy="418253"/>
            </a:xfrm>
          </p:grpSpPr>
          <p:sp>
            <p:nvSpPr>
              <p:cNvPr id="738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5" name="Group 169"/>
            <p:cNvGrpSpPr>
              <a:grpSpLocks/>
            </p:cNvGrpSpPr>
            <p:nvPr/>
          </p:nvGrpSpPr>
          <p:grpSpPr bwMode="auto">
            <a:xfrm>
              <a:off x="4869496" y="5904455"/>
              <a:ext cx="648422" cy="418253"/>
              <a:chOff x="3053396" y="4304255"/>
              <a:chExt cx="648422" cy="418253"/>
            </a:xfrm>
          </p:grpSpPr>
          <p:sp>
            <p:nvSpPr>
              <p:cNvPr id="738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6" name="Group 172"/>
            <p:cNvGrpSpPr>
              <a:grpSpLocks/>
            </p:cNvGrpSpPr>
            <p:nvPr/>
          </p:nvGrpSpPr>
          <p:grpSpPr bwMode="auto">
            <a:xfrm>
              <a:off x="3955096" y="6044155"/>
              <a:ext cx="648422" cy="418253"/>
              <a:chOff x="3053396" y="4304255"/>
              <a:chExt cx="648422" cy="418253"/>
            </a:xfrm>
          </p:grpSpPr>
          <p:sp>
            <p:nvSpPr>
              <p:cNvPr id="7385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7" name="Group 175"/>
            <p:cNvGrpSpPr>
              <a:grpSpLocks/>
            </p:cNvGrpSpPr>
            <p:nvPr/>
          </p:nvGrpSpPr>
          <p:grpSpPr bwMode="auto">
            <a:xfrm>
              <a:off x="2735896" y="5891755"/>
              <a:ext cx="648422" cy="418253"/>
              <a:chOff x="3053396" y="4304255"/>
              <a:chExt cx="648422" cy="418253"/>
            </a:xfrm>
          </p:grpSpPr>
          <p:sp>
            <p:nvSpPr>
              <p:cNvPr id="7385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384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4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3733" name="Rectangle 3"/>
          <p:cNvSpPr txBox="1">
            <a:spLocks noChangeArrowheads="1"/>
          </p:cNvSpPr>
          <p:nvPr/>
        </p:nvSpPr>
        <p:spPr bwMode="auto">
          <a:xfrm>
            <a:off x="371475" y="949325"/>
            <a:ext cx="8555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rPr>
              <a:t>Lựa chọn: kết nối từng </a:t>
            </a:r>
            <a:r>
              <a:rPr lang="en-US" altLang="en-US" sz="2400" i="1">
                <a:latin typeface="Arial" panose="020B0604020202020204" pitchFamily="34" charset="0"/>
              </a:rPr>
              <a:t>ISP truy cập đến một ISP chuyển tiếp toàn cầu? </a:t>
            </a:r>
            <a:r>
              <a:rPr lang="en-US" altLang="en-US" sz="2400" i="1">
                <a:solidFill>
                  <a:srgbClr val="FF0000"/>
                </a:solidFill>
                <a:latin typeface="Arial" panose="020B0604020202020204" pitchFamily="34" charset="0"/>
              </a:rPr>
              <a:t>Khách hàng </a:t>
            </a:r>
            <a:r>
              <a:rPr lang="en-US" altLang="en-US" sz="2400" i="1">
                <a:latin typeface="Arial" panose="020B0604020202020204" pitchFamily="34" charset="0"/>
              </a:rPr>
              <a:t>và </a:t>
            </a:r>
            <a:r>
              <a:rPr lang="en-US" altLang="en-US" sz="2400" i="1">
                <a:solidFill>
                  <a:srgbClr val="FF0000"/>
                </a:solidFill>
                <a:latin typeface="Arial" panose="020B0604020202020204" pitchFamily="34" charset="0"/>
              </a:rPr>
              <a:t>nhà cung cấp dịch vụ ISP </a:t>
            </a:r>
            <a:r>
              <a:rPr lang="en-US" altLang="en-US" sz="2400" i="1">
                <a:latin typeface="Arial" panose="020B0604020202020204" pitchFamily="34" charset="0"/>
              </a:rPr>
              <a:t>phải thoả thuận về kinh tế.</a:t>
            </a:r>
            <a:endParaRPr lang="en-US" altLang="en-US" sz="2400">
              <a:latin typeface="Arial" panose="020B0604020202020204" pitchFamily="34" charset="0"/>
            </a:endParaRPr>
          </a:p>
        </p:txBody>
      </p:sp>
      <p:sp>
        <p:nvSpPr>
          <p:cNvPr id="73734"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35" name="Group 133"/>
          <p:cNvGrpSpPr>
            <a:grpSpLocks/>
          </p:cNvGrpSpPr>
          <p:nvPr/>
        </p:nvGrpSpPr>
        <p:grpSpPr bwMode="auto">
          <a:xfrm>
            <a:off x="3138488" y="4392613"/>
            <a:ext cx="617537" cy="250825"/>
            <a:chOff x="2356" y="1300"/>
            <a:chExt cx="555" cy="194"/>
          </a:xfrm>
        </p:grpSpPr>
        <p:sp>
          <p:nvSpPr>
            <p:cNvPr id="738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27" name="Group 137"/>
            <p:cNvGrpSpPr>
              <a:grpSpLocks/>
            </p:cNvGrpSpPr>
            <p:nvPr/>
          </p:nvGrpSpPr>
          <p:grpSpPr bwMode="auto">
            <a:xfrm>
              <a:off x="2468" y="1332"/>
              <a:ext cx="310" cy="60"/>
              <a:chOff x="2468" y="1332"/>
              <a:chExt cx="310" cy="60"/>
            </a:xfrm>
          </p:grpSpPr>
          <p:sp>
            <p:nvSpPr>
              <p:cNvPr id="738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6" name="Group 133"/>
          <p:cNvGrpSpPr>
            <a:grpSpLocks/>
          </p:cNvGrpSpPr>
          <p:nvPr/>
        </p:nvGrpSpPr>
        <p:grpSpPr bwMode="auto">
          <a:xfrm>
            <a:off x="4132263" y="3706813"/>
            <a:ext cx="617537" cy="250825"/>
            <a:chOff x="2356" y="1300"/>
            <a:chExt cx="555" cy="194"/>
          </a:xfrm>
        </p:grpSpPr>
        <p:sp>
          <p:nvSpPr>
            <p:cNvPr id="738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9" name="Group 137"/>
            <p:cNvGrpSpPr>
              <a:grpSpLocks/>
            </p:cNvGrpSpPr>
            <p:nvPr/>
          </p:nvGrpSpPr>
          <p:grpSpPr bwMode="auto">
            <a:xfrm>
              <a:off x="2468" y="1332"/>
              <a:ext cx="310" cy="60"/>
              <a:chOff x="2468" y="1332"/>
              <a:chExt cx="310" cy="60"/>
            </a:xfrm>
          </p:grpSpPr>
          <p:sp>
            <p:nvSpPr>
              <p:cNvPr id="738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7" name="Group 133"/>
          <p:cNvGrpSpPr>
            <a:grpSpLocks/>
          </p:cNvGrpSpPr>
          <p:nvPr/>
        </p:nvGrpSpPr>
        <p:grpSpPr bwMode="auto">
          <a:xfrm>
            <a:off x="4706938" y="4013200"/>
            <a:ext cx="617537" cy="250825"/>
            <a:chOff x="2356" y="1300"/>
            <a:chExt cx="555" cy="194"/>
          </a:xfrm>
        </p:grpSpPr>
        <p:sp>
          <p:nvSpPr>
            <p:cNvPr id="738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1" name="Group 137"/>
            <p:cNvGrpSpPr>
              <a:grpSpLocks/>
            </p:cNvGrpSpPr>
            <p:nvPr/>
          </p:nvGrpSpPr>
          <p:grpSpPr bwMode="auto">
            <a:xfrm>
              <a:off x="2468" y="1332"/>
              <a:ext cx="310" cy="60"/>
              <a:chOff x="2468" y="1332"/>
              <a:chExt cx="310" cy="60"/>
            </a:xfrm>
          </p:grpSpPr>
          <p:sp>
            <p:nvSpPr>
              <p:cNvPr id="738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1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1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8" name="Group 133"/>
          <p:cNvGrpSpPr>
            <a:grpSpLocks/>
          </p:cNvGrpSpPr>
          <p:nvPr/>
        </p:nvGrpSpPr>
        <p:grpSpPr bwMode="auto">
          <a:xfrm>
            <a:off x="5245100" y="3538538"/>
            <a:ext cx="617538" cy="250825"/>
            <a:chOff x="2356" y="1300"/>
            <a:chExt cx="555" cy="194"/>
          </a:xfrm>
        </p:grpSpPr>
        <p:sp>
          <p:nvSpPr>
            <p:cNvPr id="738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03" name="Group 137"/>
            <p:cNvGrpSpPr>
              <a:grpSpLocks/>
            </p:cNvGrpSpPr>
            <p:nvPr/>
          </p:nvGrpSpPr>
          <p:grpSpPr bwMode="auto">
            <a:xfrm>
              <a:off x="2468" y="1332"/>
              <a:ext cx="310" cy="60"/>
              <a:chOff x="2468" y="1332"/>
              <a:chExt cx="310" cy="60"/>
            </a:xfrm>
          </p:grpSpPr>
          <p:sp>
            <p:nvSpPr>
              <p:cNvPr id="738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04"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05"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9" name="Group 133"/>
          <p:cNvGrpSpPr>
            <a:grpSpLocks/>
          </p:cNvGrpSpPr>
          <p:nvPr/>
        </p:nvGrpSpPr>
        <p:grpSpPr bwMode="auto">
          <a:xfrm>
            <a:off x="3813175" y="4121150"/>
            <a:ext cx="617538" cy="250825"/>
            <a:chOff x="2356" y="1300"/>
            <a:chExt cx="555" cy="194"/>
          </a:xfrm>
        </p:grpSpPr>
        <p:sp>
          <p:nvSpPr>
            <p:cNvPr id="737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95" name="Group 137"/>
            <p:cNvGrpSpPr>
              <a:grpSpLocks/>
            </p:cNvGrpSpPr>
            <p:nvPr/>
          </p:nvGrpSpPr>
          <p:grpSpPr bwMode="auto">
            <a:xfrm>
              <a:off x="2468" y="1332"/>
              <a:ext cx="310" cy="60"/>
              <a:chOff x="2468" y="1332"/>
              <a:chExt cx="310" cy="60"/>
            </a:xfrm>
          </p:grpSpPr>
          <p:sp>
            <p:nvSpPr>
              <p:cNvPr id="737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96"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97"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0" name="Group 133"/>
          <p:cNvGrpSpPr>
            <a:grpSpLocks/>
          </p:cNvGrpSpPr>
          <p:nvPr/>
        </p:nvGrpSpPr>
        <p:grpSpPr bwMode="auto">
          <a:xfrm>
            <a:off x="4368800" y="4610100"/>
            <a:ext cx="617538" cy="250825"/>
            <a:chOff x="2356" y="1300"/>
            <a:chExt cx="555" cy="194"/>
          </a:xfrm>
        </p:grpSpPr>
        <p:sp>
          <p:nvSpPr>
            <p:cNvPr id="737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87" name="Group 137"/>
            <p:cNvGrpSpPr>
              <a:grpSpLocks/>
            </p:cNvGrpSpPr>
            <p:nvPr/>
          </p:nvGrpSpPr>
          <p:grpSpPr bwMode="auto">
            <a:xfrm>
              <a:off x="2468" y="1332"/>
              <a:ext cx="310" cy="60"/>
              <a:chOff x="2468" y="1332"/>
              <a:chExt cx="310" cy="60"/>
            </a:xfrm>
          </p:grpSpPr>
          <p:sp>
            <p:nvSpPr>
              <p:cNvPr id="737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1" name="Group 133"/>
          <p:cNvGrpSpPr>
            <a:grpSpLocks/>
          </p:cNvGrpSpPr>
          <p:nvPr/>
        </p:nvGrpSpPr>
        <p:grpSpPr bwMode="auto">
          <a:xfrm>
            <a:off x="5389563" y="4411663"/>
            <a:ext cx="617537" cy="250825"/>
            <a:chOff x="2356" y="1300"/>
            <a:chExt cx="555" cy="194"/>
          </a:xfrm>
        </p:grpSpPr>
        <p:sp>
          <p:nvSpPr>
            <p:cNvPr id="737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9" name="Group 137"/>
            <p:cNvGrpSpPr>
              <a:grpSpLocks/>
            </p:cNvGrpSpPr>
            <p:nvPr/>
          </p:nvGrpSpPr>
          <p:grpSpPr bwMode="auto">
            <a:xfrm>
              <a:off x="2468" y="1332"/>
              <a:ext cx="310" cy="60"/>
              <a:chOff x="2468" y="1332"/>
              <a:chExt cx="310" cy="60"/>
            </a:xfrm>
          </p:grpSpPr>
          <p:sp>
            <p:nvSpPr>
              <p:cNvPr id="737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2" name="Group 133"/>
          <p:cNvGrpSpPr>
            <a:grpSpLocks/>
          </p:cNvGrpSpPr>
          <p:nvPr/>
        </p:nvGrpSpPr>
        <p:grpSpPr bwMode="auto">
          <a:xfrm>
            <a:off x="3502025" y="3351213"/>
            <a:ext cx="617538" cy="250825"/>
            <a:chOff x="2356" y="1300"/>
            <a:chExt cx="555" cy="194"/>
          </a:xfrm>
        </p:grpSpPr>
        <p:sp>
          <p:nvSpPr>
            <p:cNvPr id="737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1" name="Group 137"/>
            <p:cNvGrpSpPr>
              <a:grpSpLocks/>
            </p:cNvGrpSpPr>
            <p:nvPr/>
          </p:nvGrpSpPr>
          <p:grpSpPr bwMode="auto">
            <a:xfrm>
              <a:off x="2468" y="1332"/>
              <a:ext cx="310" cy="60"/>
              <a:chOff x="2468" y="1332"/>
              <a:chExt cx="310" cy="60"/>
            </a:xfrm>
          </p:grpSpPr>
          <p:sp>
            <p:nvSpPr>
              <p:cNvPr id="737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7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7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3743" name="Straight Connector 10"/>
          <p:cNvCxnSpPr>
            <a:cxnSpLocks noChangeShapeType="1"/>
            <a:stCxn id="73773" idx="0"/>
            <a:endCxn id="73804"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4" name="Straight Connector 297"/>
          <p:cNvCxnSpPr>
            <a:cxnSpLocks noChangeShapeType="1"/>
            <a:endCxn id="73810"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5" name="Straight Connector 298"/>
          <p:cNvCxnSpPr>
            <a:cxnSpLocks noChangeShapeType="1"/>
            <a:endCxn id="73812"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6"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7"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8" name="Straight Connector 301"/>
          <p:cNvCxnSpPr>
            <a:cxnSpLocks noChangeShapeType="1"/>
            <a:stCxn id="73786"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9"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0"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1" name="Straight Connector 304"/>
          <p:cNvCxnSpPr>
            <a:cxnSpLocks noChangeShapeType="1"/>
            <a:endCxn id="73768"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2" name="Straight Connector 22"/>
          <p:cNvCxnSpPr>
            <a:cxnSpLocks noChangeShapeType="1"/>
            <a:endCxn id="73770"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3" name="Straight Connector 305"/>
          <p:cNvCxnSpPr>
            <a:cxnSpLocks noChangeShapeType="1"/>
            <a:endCxn id="73772"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4" name="Straight Connector 306"/>
          <p:cNvCxnSpPr>
            <a:cxnSpLocks noChangeShapeType="1"/>
            <a:endCxn id="73772"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5" name="Straight Connector 307"/>
          <p:cNvCxnSpPr>
            <a:cxnSpLocks noChangeShapeType="1"/>
            <a:endCxn id="73828"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6" name="Straight Connector 308"/>
          <p:cNvCxnSpPr>
            <a:cxnSpLocks noChangeShapeType="1"/>
            <a:endCxn id="73824"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7" name="Straight Connector 309"/>
          <p:cNvCxnSpPr>
            <a:cxnSpLocks noChangeShapeType="1"/>
            <a:endCxn id="73824"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8" name="Straight Connector 310"/>
          <p:cNvCxnSpPr>
            <a:cxnSpLocks noChangeShapeType="1"/>
            <a:stCxn id="73855" idx="0"/>
            <a:endCxn id="73824"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9"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0" name="Straight Connector 312"/>
          <p:cNvCxnSpPr>
            <a:cxnSpLocks noChangeShapeType="1"/>
            <a:stCxn id="7385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1"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2" name="Straight Connector 314"/>
          <p:cNvCxnSpPr>
            <a:cxnSpLocks noChangeShapeType="1"/>
            <a:endCxn id="73781"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3" name="Straight Connector 315"/>
          <p:cNvCxnSpPr>
            <a:cxnSpLocks noChangeShapeType="1"/>
            <a:endCxn id="73781"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4"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5"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6" name="Straight Connector 318"/>
          <p:cNvCxnSpPr>
            <a:cxnSpLocks noChangeShapeType="1"/>
            <a:stCxn id="7386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67" name="TextBox 39958"/>
          <p:cNvSpPr txBox="1">
            <a:spLocks noChangeArrowheads="1"/>
          </p:cNvSpPr>
          <p:nvPr/>
        </p:nvSpPr>
        <p:spPr bwMode="auto">
          <a:xfrm>
            <a:off x="2655888" y="3569249"/>
            <a:ext cx="12684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200" i="1">
                <a:solidFill>
                  <a:srgbClr val="FF0000"/>
                </a:solidFill>
                <a:latin typeface="Arial" panose="020B0604020202020204" pitchFamily="34" charset="0"/>
              </a:rPr>
              <a:t>ISP</a:t>
            </a:r>
          </a:p>
          <a:p>
            <a:pPr algn="ctr">
              <a:lnSpc>
                <a:spcPct val="100000"/>
              </a:lnSpc>
              <a:spcBef>
                <a:spcPct val="0"/>
              </a:spcBef>
              <a:buClrTx/>
              <a:buSzTx/>
              <a:buFontTx/>
              <a:buNone/>
            </a:pPr>
            <a:r>
              <a:rPr lang="en-US" altLang="en-US" sz="2200" i="1">
                <a:solidFill>
                  <a:srgbClr val="FF0000"/>
                </a:solidFill>
                <a:latin typeface="Arial" panose="020B0604020202020204" pitchFamily="34" charset="0"/>
              </a:rPr>
              <a:t>toàn cầu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55588" y="103108"/>
            <a:ext cx="853122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577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5"/>
          <p:cNvGrpSpPr>
            <a:grpSpLocks/>
          </p:cNvGrpSpPr>
          <p:nvPr/>
        </p:nvGrpSpPr>
        <p:grpSpPr bwMode="auto">
          <a:xfrm>
            <a:off x="450850" y="1849438"/>
            <a:ext cx="8437563" cy="4559300"/>
            <a:chOff x="154891" y="1905681"/>
            <a:chExt cx="8436427" cy="4559651"/>
          </a:xfrm>
        </p:grpSpPr>
        <p:grpSp>
          <p:nvGrpSpPr>
            <p:cNvPr id="76050" name="Group 2"/>
            <p:cNvGrpSpPr>
              <a:grpSpLocks/>
            </p:cNvGrpSpPr>
            <p:nvPr/>
          </p:nvGrpSpPr>
          <p:grpSpPr bwMode="auto">
            <a:xfrm>
              <a:off x="1529396" y="2297655"/>
              <a:ext cx="648422" cy="418253"/>
              <a:chOff x="3053396" y="4304255"/>
              <a:chExt cx="648422" cy="418253"/>
            </a:xfrm>
          </p:grpSpPr>
          <p:sp>
            <p:nvSpPr>
              <p:cNvPr id="761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1" name="Group 131"/>
            <p:cNvGrpSpPr>
              <a:grpSpLocks/>
            </p:cNvGrpSpPr>
            <p:nvPr/>
          </p:nvGrpSpPr>
          <p:grpSpPr bwMode="auto">
            <a:xfrm>
              <a:off x="373696" y="3097755"/>
              <a:ext cx="648422" cy="418253"/>
              <a:chOff x="3053396" y="4304255"/>
              <a:chExt cx="648422" cy="418253"/>
            </a:xfrm>
          </p:grpSpPr>
          <p:sp>
            <p:nvSpPr>
              <p:cNvPr id="761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2" name="Group 135"/>
            <p:cNvGrpSpPr>
              <a:grpSpLocks/>
            </p:cNvGrpSpPr>
            <p:nvPr/>
          </p:nvGrpSpPr>
          <p:grpSpPr bwMode="auto">
            <a:xfrm>
              <a:off x="6037896" y="2551655"/>
              <a:ext cx="648422" cy="418253"/>
              <a:chOff x="3053396" y="4304255"/>
              <a:chExt cx="648422" cy="418253"/>
            </a:xfrm>
          </p:grpSpPr>
          <p:sp>
            <p:nvSpPr>
              <p:cNvPr id="760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3" name="Group 138"/>
            <p:cNvGrpSpPr>
              <a:grpSpLocks/>
            </p:cNvGrpSpPr>
            <p:nvPr/>
          </p:nvGrpSpPr>
          <p:grpSpPr bwMode="auto">
            <a:xfrm>
              <a:off x="945196" y="5409155"/>
              <a:ext cx="648422" cy="418253"/>
              <a:chOff x="3053396" y="4304255"/>
              <a:chExt cx="648422" cy="418253"/>
            </a:xfrm>
          </p:grpSpPr>
          <p:sp>
            <p:nvSpPr>
              <p:cNvPr id="760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4" name="Group 141"/>
            <p:cNvGrpSpPr>
              <a:grpSpLocks/>
            </p:cNvGrpSpPr>
            <p:nvPr/>
          </p:nvGrpSpPr>
          <p:grpSpPr bwMode="auto">
            <a:xfrm>
              <a:off x="526096" y="4786855"/>
              <a:ext cx="648422" cy="418253"/>
              <a:chOff x="3053396" y="4304255"/>
              <a:chExt cx="648422" cy="418253"/>
            </a:xfrm>
          </p:grpSpPr>
          <p:sp>
            <p:nvSpPr>
              <p:cNvPr id="760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5" name="Group 144"/>
            <p:cNvGrpSpPr>
              <a:grpSpLocks/>
            </p:cNvGrpSpPr>
            <p:nvPr/>
          </p:nvGrpSpPr>
          <p:grpSpPr bwMode="auto">
            <a:xfrm>
              <a:off x="297496" y="4126455"/>
              <a:ext cx="648422" cy="418253"/>
              <a:chOff x="3053396" y="4304255"/>
              <a:chExt cx="648422" cy="418253"/>
            </a:xfrm>
          </p:grpSpPr>
          <p:sp>
            <p:nvSpPr>
              <p:cNvPr id="760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6" name="Group 147"/>
            <p:cNvGrpSpPr>
              <a:grpSpLocks/>
            </p:cNvGrpSpPr>
            <p:nvPr/>
          </p:nvGrpSpPr>
          <p:grpSpPr bwMode="auto">
            <a:xfrm>
              <a:off x="6787196" y="2983455"/>
              <a:ext cx="648422" cy="418253"/>
              <a:chOff x="3053396" y="4304255"/>
              <a:chExt cx="648422" cy="418253"/>
            </a:xfrm>
          </p:grpSpPr>
          <p:sp>
            <p:nvSpPr>
              <p:cNvPr id="760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7" name="Group 150"/>
            <p:cNvGrpSpPr>
              <a:grpSpLocks/>
            </p:cNvGrpSpPr>
            <p:nvPr/>
          </p:nvGrpSpPr>
          <p:grpSpPr bwMode="auto">
            <a:xfrm>
              <a:off x="3129596" y="2056355"/>
              <a:ext cx="648422" cy="418253"/>
              <a:chOff x="3053396" y="4304255"/>
              <a:chExt cx="648422" cy="418253"/>
            </a:xfrm>
          </p:grpSpPr>
          <p:sp>
            <p:nvSpPr>
              <p:cNvPr id="760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8" name="Group 153"/>
            <p:cNvGrpSpPr>
              <a:grpSpLocks/>
            </p:cNvGrpSpPr>
            <p:nvPr/>
          </p:nvGrpSpPr>
          <p:grpSpPr bwMode="auto">
            <a:xfrm>
              <a:off x="754696" y="2704055"/>
              <a:ext cx="648422" cy="418253"/>
              <a:chOff x="3053396" y="4304255"/>
              <a:chExt cx="648422" cy="418253"/>
            </a:xfrm>
          </p:grpSpPr>
          <p:sp>
            <p:nvSpPr>
              <p:cNvPr id="760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9" name="Group 156"/>
            <p:cNvGrpSpPr>
              <a:grpSpLocks/>
            </p:cNvGrpSpPr>
            <p:nvPr/>
          </p:nvGrpSpPr>
          <p:grpSpPr bwMode="auto">
            <a:xfrm>
              <a:off x="4043996" y="2030955"/>
              <a:ext cx="648422" cy="418253"/>
              <a:chOff x="3053396" y="4304255"/>
              <a:chExt cx="648422" cy="418253"/>
            </a:xfrm>
          </p:grpSpPr>
          <p:sp>
            <p:nvSpPr>
              <p:cNvPr id="760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0" name="Group 160"/>
            <p:cNvGrpSpPr>
              <a:grpSpLocks/>
            </p:cNvGrpSpPr>
            <p:nvPr/>
          </p:nvGrpSpPr>
          <p:grpSpPr bwMode="auto">
            <a:xfrm>
              <a:off x="7104696" y="5663155"/>
              <a:ext cx="648422" cy="418253"/>
              <a:chOff x="3053396" y="4304255"/>
              <a:chExt cx="648422" cy="418253"/>
            </a:xfrm>
          </p:grpSpPr>
          <p:sp>
            <p:nvSpPr>
              <p:cNvPr id="760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1" name="Group 163"/>
            <p:cNvGrpSpPr>
              <a:grpSpLocks/>
            </p:cNvGrpSpPr>
            <p:nvPr/>
          </p:nvGrpSpPr>
          <p:grpSpPr bwMode="auto">
            <a:xfrm>
              <a:off x="7942896" y="5015455"/>
              <a:ext cx="648422" cy="418253"/>
              <a:chOff x="3053396" y="4304255"/>
              <a:chExt cx="648422" cy="418253"/>
            </a:xfrm>
          </p:grpSpPr>
          <p:sp>
            <p:nvSpPr>
              <p:cNvPr id="760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2" name="Group 166"/>
            <p:cNvGrpSpPr>
              <a:grpSpLocks/>
            </p:cNvGrpSpPr>
            <p:nvPr/>
          </p:nvGrpSpPr>
          <p:grpSpPr bwMode="auto">
            <a:xfrm>
              <a:off x="7714296" y="4101055"/>
              <a:ext cx="648422" cy="418253"/>
              <a:chOff x="3053396" y="4304255"/>
              <a:chExt cx="648422" cy="418253"/>
            </a:xfrm>
          </p:grpSpPr>
          <p:sp>
            <p:nvSpPr>
              <p:cNvPr id="760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3" name="Group 169"/>
            <p:cNvGrpSpPr>
              <a:grpSpLocks/>
            </p:cNvGrpSpPr>
            <p:nvPr/>
          </p:nvGrpSpPr>
          <p:grpSpPr bwMode="auto">
            <a:xfrm>
              <a:off x="4869496" y="5904455"/>
              <a:ext cx="648422" cy="418253"/>
              <a:chOff x="3053396" y="4304255"/>
              <a:chExt cx="648422" cy="418253"/>
            </a:xfrm>
          </p:grpSpPr>
          <p:sp>
            <p:nvSpPr>
              <p:cNvPr id="760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4" name="Group 172"/>
            <p:cNvGrpSpPr>
              <a:grpSpLocks/>
            </p:cNvGrpSpPr>
            <p:nvPr/>
          </p:nvGrpSpPr>
          <p:grpSpPr bwMode="auto">
            <a:xfrm>
              <a:off x="3955096" y="6044155"/>
              <a:ext cx="648422" cy="418253"/>
              <a:chOff x="3053396" y="4304255"/>
              <a:chExt cx="648422" cy="418253"/>
            </a:xfrm>
          </p:grpSpPr>
          <p:sp>
            <p:nvSpPr>
              <p:cNvPr id="760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5" name="Group 175"/>
            <p:cNvGrpSpPr>
              <a:grpSpLocks/>
            </p:cNvGrpSpPr>
            <p:nvPr/>
          </p:nvGrpSpPr>
          <p:grpSpPr bwMode="auto">
            <a:xfrm>
              <a:off x="2735896" y="5891755"/>
              <a:ext cx="648422" cy="418253"/>
              <a:chOff x="3053396" y="4304255"/>
              <a:chExt cx="648422" cy="418253"/>
            </a:xfrm>
          </p:grpSpPr>
          <p:sp>
            <p:nvSpPr>
              <p:cNvPr id="760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606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5781"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nhiều đối thủ cạnh tranh</a:t>
            </a:r>
          </a:p>
        </p:txBody>
      </p:sp>
      <p:grpSp>
        <p:nvGrpSpPr>
          <p:cNvPr id="75782" name="Group 8"/>
          <p:cNvGrpSpPr>
            <a:grpSpLocks/>
          </p:cNvGrpSpPr>
          <p:nvPr/>
        </p:nvGrpSpPr>
        <p:grpSpPr bwMode="auto">
          <a:xfrm>
            <a:off x="4546600" y="3746500"/>
            <a:ext cx="3225800" cy="1117600"/>
            <a:chOff x="7848600" y="2044700"/>
            <a:chExt cx="3200399" cy="1371600"/>
          </a:xfrm>
        </p:grpSpPr>
        <p:sp>
          <p:nvSpPr>
            <p:cNvPr id="75967"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8" name="Group 133"/>
            <p:cNvGrpSpPr>
              <a:grpSpLocks/>
            </p:cNvGrpSpPr>
            <p:nvPr/>
          </p:nvGrpSpPr>
          <p:grpSpPr bwMode="auto">
            <a:xfrm>
              <a:off x="8526482" y="2160804"/>
              <a:ext cx="532759" cy="184809"/>
              <a:chOff x="2356" y="1300"/>
              <a:chExt cx="555" cy="194"/>
            </a:xfrm>
          </p:grpSpPr>
          <p:sp>
            <p:nvSpPr>
              <p:cNvPr id="760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45" name="Group 137"/>
              <p:cNvGrpSpPr>
                <a:grpSpLocks/>
              </p:cNvGrpSpPr>
              <p:nvPr/>
            </p:nvGrpSpPr>
            <p:grpSpPr bwMode="auto">
              <a:xfrm>
                <a:off x="2468" y="1332"/>
                <a:ext cx="310" cy="60"/>
                <a:chOff x="2468" y="1332"/>
                <a:chExt cx="310" cy="60"/>
              </a:xfrm>
            </p:grpSpPr>
            <p:sp>
              <p:nvSpPr>
                <p:cNvPr id="760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4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47"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969" name="Straight Connector 10"/>
            <p:cNvCxnSpPr>
              <a:cxnSpLocks noChangeShapeType="1"/>
              <a:stCxn id="7604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0"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1"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2"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3"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4"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5"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6"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7" name="Straight Connector 304"/>
            <p:cNvCxnSpPr>
              <a:cxnSpLocks noChangeShapeType="1"/>
              <a:endCxn id="7604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978"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5979" name="Group 133"/>
            <p:cNvGrpSpPr>
              <a:grpSpLocks/>
            </p:cNvGrpSpPr>
            <p:nvPr/>
          </p:nvGrpSpPr>
          <p:grpSpPr bwMode="auto">
            <a:xfrm>
              <a:off x="9555206" y="2650627"/>
              <a:ext cx="532759" cy="184809"/>
              <a:chOff x="2356" y="1300"/>
              <a:chExt cx="555" cy="194"/>
            </a:xfrm>
          </p:grpSpPr>
          <p:sp>
            <p:nvSpPr>
              <p:cNvPr id="760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37" name="Group 137"/>
              <p:cNvGrpSpPr>
                <a:grpSpLocks/>
              </p:cNvGrpSpPr>
              <p:nvPr/>
            </p:nvGrpSpPr>
            <p:grpSpPr bwMode="auto">
              <a:xfrm>
                <a:off x="2468" y="1332"/>
                <a:ext cx="310" cy="60"/>
                <a:chOff x="2468" y="1332"/>
                <a:chExt cx="310" cy="60"/>
              </a:xfrm>
            </p:grpSpPr>
            <p:sp>
              <p:nvSpPr>
                <p:cNvPr id="760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0" name="Group 133"/>
            <p:cNvGrpSpPr>
              <a:grpSpLocks/>
            </p:cNvGrpSpPr>
            <p:nvPr/>
          </p:nvGrpSpPr>
          <p:grpSpPr bwMode="auto">
            <a:xfrm>
              <a:off x="8772607" y="2725609"/>
              <a:ext cx="532759" cy="184809"/>
              <a:chOff x="2356" y="1300"/>
              <a:chExt cx="555" cy="194"/>
            </a:xfrm>
          </p:grpSpPr>
          <p:sp>
            <p:nvSpPr>
              <p:cNvPr id="760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9" name="Group 137"/>
              <p:cNvGrpSpPr>
                <a:grpSpLocks/>
              </p:cNvGrpSpPr>
              <p:nvPr/>
            </p:nvGrpSpPr>
            <p:grpSpPr bwMode="auto">
              <a:xfrm>
                <a:off x="2468" y="1332"/>
                <a:ext cx="310" cy="60"/>
                <a:chOff x="2468" y="1332"/>
                <a:chExt cx="310" cy="60"/>
              </a:xfrm>
            </p:grpSpPr>
            <p:sp>
              <p:nvSpPr>
                <p:cNvPr id="760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0"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1"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1" name="Group 133"/>
            <p:cNvGrpSpPr>
              <a:grpSpLocks/>
            </p:cNvGrpSpPr>
            <p:nvPr/>
          </p:nvGrpSpPr>
          <p:grpSpPr bwMode="auto">
            <a:xfrm>
              <a:off x="9060908" y="2428111"/>
              <a:ext cx="532759" cy="184809"/>
              <a:chOff x="2356" y="1300"/>
              <a:chExt cx="555" cy="194"/>
            </a:xfrm>
          </p:grpSpPr>
          <p:sp>
            <p:nvSpPr>
              <p:cNvPr id="760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1" name="Group 137"/>
              <p:cNvGrpSpPr>
                <a:grpSpLocks/>
              </p:cNvGrpSpPr>
              <p:nvPr/>
            </p:nvGrpSpPr>
            <p:grpSpPr bwMode="auto">
              <a:xfrm>
                <a:off x="2468" y="1332"/>
                <a:ext cx="310" cy="60"/>
                <a:chOff x="2468" y="1332"/>
                <a:chExt cx="310" cy="60"/>
              </a:xfrm>
            </p:grpSpPr>
            <p:sp>
              <p:nvSpPr>
                <p:cNvPr id="760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22"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2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2" name="Group 133"/>
            <p:cNvGrpSpPr>
              <a:grpSpLocks/>
            </p:cNvGrpSpPr>
            <p:nvPr/>
          </p:nvGrpSpPr>
          <p:grpSpPr bwMode="auto">
            <a:xfrm>
              <a:off x="10005281" y="2289952"/>
              <a:ext cx="532759" cy="184809"/>
              <a:chOff x="2356" y="1300"/>
              <a:chExt cx="555" cy="194"/>
            </a:xfrm>
          </p:grpSpPr>
          <p:sp>
            <p:nvSpPr>
              <p:cNvPr id="760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13" name="Group 137"/>
              <p:cNvGrpSpPr>
                <a:grpSpLocks/>
              </p:cNvGrpSpPr>
              <p:nvPr/>
            </p:nvGrpSpPr>
            <p:grpSpPr bwMode="auto">
              <a:xfrm>
                <a:off x="2468" y="1332"/>
                <a:ext cx="310" cy="60"/>
                <a:chOff x="2468" y="1332"/>
                <a:chExt cx="310" cy="60"/>
              </a:xfrm>
            </p:grpSpPr>
            <p:sp>
              <p:nvSpPr>
                <p:cNvPr id="760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14"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1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3" name="Group 133"/>
            <p:cNvGrpSpPr>
              <a:grpSpLocks/>
            </p:cNvGrpSpPr>
            <p:nvPr/>
          </p:nvGrpSpPr>
          <p:grpSpPr bwMode="auto">
            <a:xfrm>
              <a:off x="10232661" y="2882876"/>
              <a:ext cx="532759" cy="184809"/>
              <a:chOff x="2356" y="1300"/>
              <a:chExt cx="555" cy="194"/>
            </a:xfrm>
          </p:grpSpPr>
          <p:sp>
            <p:nvSpPr>
              <p:cNvPr id="760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05" name="Group 137"/>
              <p:cNvGrpSpPr>
                <a:grpSpLocks/>
              </p:cNvGrpSpPr>
              <p:nvPr/>
            </p:nvGrpSpPr>
            <p:grpSpPr bwMode="auto">
              <a:xfrm>
                <a:off x="2468" y="1332"/>
                <a:ext cx="310" cy="60"/>
                <a:chOff x="2468" y="1332"/>
                <a:chExt cx="310" cy="60"/>
              </a:xfrm>
            </p:grpSpPr>
            <p:sp>
              <p:nvSpPr>
                <p:cNvPr id="760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0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0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4" name="Group 133"/>
            <p:cNvGrpSpPr>
              <a:grpSpLocks/>
            </p:cNvGrpSpPr>
            <p:nvPr/>
          </p:nvGrpSpPr>
          <p:grpSpPr bwMode="auto">
            <a:xfrm>
              <a:off x="9330660" y="3072767"/>
              <a:ext cx="532759" cy="184809"/>
              <a:chOff x="2356" y="1300"/>
              <a:chExt cx="555" cy="194"/>
            </a:xfrm>
          </p:grpSpPr>
          <p:sp>
            <p:nvSpPr>
              <p:cNvPr id="759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97" name="Group 137"/>
              <p:cNvGrpSpPr>
                <a:grpSpLocks/>
              </p:cNvGrpSpPr>
              <p:nvPr/>
            </p:nvGrpSpPr>
            <p:grpSpPr bwMode="auto">
              <a:xfrm>
                <a:off x="2468" y="1332"/>
                <a:ext cx="310" cy="60"/>
                <a:chOff x="2468" y="1332"/>
                <a:chExt cx="310" cy="60"/>
              </a:xfrm>
            </p:grpSpPr>
            <p:sp>
              <p:nvSpPr>
                <p:cNvPr id="76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8"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9"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5" name="Group 133"/>
            <p:cNvGrpSpPr>
              <a:grpSpLocks/>
            </p:cNvGrpSpPr>
            <p:nvPr/>
          </p:nvGrpSpPr>
          <p:grpSpPr bwMode="auto">
            <a:xfrm>
              <a:off x="8438032" y="3018963"/>
              <a:ext cx="532759" cy="184809"/>
              <a:chOff x="2356" y="1300"/>
              <a:chExt cx="555" cy="194"/>
            </a:xfrm>
          </p:grpSpPr>
          <p:sp>
            <p:nvSpPr>
              <p:cNvPr id="75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89" name="Group 137"/>
              <p:cNvGrpSpPr>
                <a:grpSpLocks/>
              </p:cNvGrpSpPr>
              <p:nvPr/>
            </p:nvGrpSpPr>
            <p:grpSpPr bwMode="auto">
              <a:xfrm>
                <a:off x="2468" y="1332"/>
                <a:ext cx="310" cy="60"/>
                <a:chOff x="2468" y="1332"/>
                <a:chExt cx="310" cy="60"/>
              </a:xfrm>
            </p:grpSpPr>
            <p:sp>
              <p:nvSpPr>
                <p:cNvPr id="75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1"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3" name="Group 331"/>
          <p:cNvGrpSpPr>
            <a:grpSpLocks/>
          </p:cNvGrpSpPr>
          <p:nvPr/>
        </p:nvGrpSpPr>
        <p:grpSpPr bwMode="auto">
          <a:xfrm>
            <a:off x="1803400" y="2755900"/>
            <a:ext cx="3467100" cy="1193800"/>
            <a:chOff x="7848600" y="2044700"/>
            <a:chExt cx="3200399" cy="1371600"/>
          </a:xfrm>
        </p:grpSpPr>
        <p:sp>
          <p:nvSpPr>
            <p:cNvPr id="75884"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85" name="Group 133"/>
            <p:cNvGrpSpPr>
              <a:grpSpLocks/>
            </p:cNvGrpSpPr>
            <p:nvPr/>
          </p:nvGrpSpPr>
          <p:grpSpPr bwMode="auto">
            <a:xfrm>
              <a:off x="8526482" y="2160804"/>
              <a:ext cx="532759" cy="184809"/>
              <a:chOff x="2356" y="1300"/>
              <a:chExt cx="555" cy="194"/>
            </a:xfrm>
          </p:grpSpPr>
          <p:sp>
            <p:nvSpPr>
              <p:cNvPr id="759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2" name="Group 137"/>
              <p:cNvGrpSpPr>
                <a:grpSpLocks/>
              </p:cNvGrpSpPr>
              <p:nvPr/>
            </p:nvGrpSpPr>
            <p:grpSpPr bwMode="auto">
              <a:xfrm>
                <a:off x="2468" y="1332"/>
                <a:ext cx="310" cy="60"/>
                <a:chOff x="2468" y="1332"/>
                <a:chExt cx="310" cy="60"/>
              </a:xfrm>
            </p:grpSpPr>
            <p:sp>
              <p:nvSpPr>
                <p:cNvPr id="759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6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6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86" name="Straight Connector 334"/>
            <p:cNvCxnSpPr>
              <a:cxnSpLocks noChangeShapeType="1"/>
              <a:stCxn id="7596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7"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8"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9"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0"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1"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2"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3"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4" name="Straight Connector 342"/>
            <p:cNvCxnSpPr>
              <a:cxnSpLocks noChangeShapeType="1"/>
              <a:endCxn id="7595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95"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5896" name="Group 133"/>
            <p:cNvGrpSpPr>
              <a:grpSpLocks/>
            </p:cNvGrpSpPr>
            <p:nvPr/>
          </p:nvGrpSpPr>
          <p:grpSpPr bwMode="auto">
            <a:xfrm>
              <a:off x="9555206" y="2650627"/>
              <a:ext cx="532759" cy="184809"/>
              <a:chOff x="2356" y="1300"/>
              <a:chExt cx="555" cy="194"/>
            </a:xfrm>
          </p:grpSpPr>
          <p:sp>
            <p:nvSpPr>
              <p:cNvPr id="759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54" name="Group 137"/>
              <p:cNvGrpSpPr>
                <a:grpSpLocks/>
              </p:cNvGrpSpPr>
              <p:nvPr/>
            </p:nvGrpSpPr>
            <p:grpSpPr bwMode="auto">
              <a:xfrm>
                <a:off x="2468" y="1332"/>
                <a:ext cx="310" cy="60"/>
                <a:chOff x="2468" y="1332"/>
                <a:chExt cx="310" cy="60"/>
              </a:xfrm>
            </p:grpSpPr>
            <p:sp>
              <p:nvSpPr>
                <p:cNvPr id="759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5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7" name="Group 133"/>
            <p:cNvGrpSpPr>
              <a:grpSpLocks/>
            </p:cNvGrpSpPr>
            <p:nvPr/>
          </p:nvGrpSpPr>
          <p:grpSpPr bwMode="auto">
            <a:xfrm>
              <a:off x="8772607" y="2725609"/>
              <a:ext cx="532759" cy="184809"/>
              <a:chOff x="2356" y="1300"/>
              <a:chExt cx="555" cy="194"/>
            </a:xfrm>
          </p:grpSpPr>
          <p:sp>
            <p:nvSpPr>
              <p:cNvPr id="759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46" name="Group 137"/>
              <p:cNvGrpSpPr>
                <a:grpSpLocks/>
              </p:cNvGrpSpPr>
              <p:nvPr/>
            </p:nvGrpSpPr>
            <p:grpSpPr bwMode="auto">
              <a:xfrm>
                <a:off x="2468" y="1332"/>
                <a:ext cx="310" cy="60"/>
                <a:chOff x="2468" y="1332"/>
                <a:chExt cx="310" cy="60"/>
              </a:xfrm>
            </p:grpSpPr>
            <p:sp>
              <p:nvSpPr>
                <p:cNvPr id="759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4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8" name="Group 133"/>
            <p:cNvGrpSpPr>
              <a:grpSpLocks/>
            </p:cNvGrpSpPr>
            <p:nvPr/>
          </p:nvGrpSpPr>
          <p:grpSpPr bwMode="auto">
            <a:xfrm>
              <a:off x="9060908" y="2428111"/>
              <a:ext cx="532759" cy="184809"/>
              <a:chOff x="2356" y="1300"/>
              <a:chExt cx="555" cy="194"/>
            </a:xfrm>
          </p:grpSpPr>
          <p:sp>
            <p:nvSpPr>
              <p:cNvPr id="759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8" name="Group 137"/>
              <p:cNvGrpSpPr>
                <a:grpSpLocks/>
              </p:cNvGrpSpPr>
              <p:nvPr/>
            </p:nvGrpSpPr>
            <p:grpSpPr bwMode="auto">
              <a:xfrm>
                <a:off x="2468" y="1332"/>
                <a:ext cx="310" cy="60"/>
                <a:chOff x="2468" y="1332"/>
                <a:chExt cx="310" cy="60"/>
              </a:xfrm>
            </p:grpSpPr>
            <p:sp>
              <p:nvSpPr>
                <p:cNvPr id="759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9" name="Group 133"/>
            <p:cNvGrpSpPr>
              <a:grpSpLocks/>
            </p:cNvGrpSpPr>
            <p:nvPr/>
          </p:nvGrpSpPr>
          <p:grpSpPr bwMode="auto">
            <a:xfrm>
              <a:off x="10005281" y="2289952"/>
              <a:ext cx="532759" cy="184809"/>
              <a:chOff x="2356" y="1300"/>
              <a:chExt cx="555" cy="194"/>
            </a:xfrm>
          </p:grpSpPr>
          <p:sp>
            <p:nvSpPr>
              <p:cNvPr id="759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0" name="Group 137"/>
              <p:cNvGrpSpPr>
                <a:grpSpLocks/>
              </p:cNvGrpSpPr>
              <p:nvPr/>
            </p:nvGrpSpPr>
            <p:grpSpPr bwMode="auto">
              <a:xfrm>
                <a:off x="2468" y="1332"/>
                <a:ext cx="310" cy="60"/>
                <a:chOff x="2468" y="1332"/>
                <a:chExt cx="310" cy="60"/>
              </a:xfrm>
            </p:grpSpPr>
            <p:sp>
              <p:nvSpPr>
                <p:cNvPr id="759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1"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32"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0" name="Group 133"/>
            <p:cNvGrpSpPr>
              <a:grpSpLocks/>
            </p:cNvGrpSpPr>
            <p:nvPr/>
          </p:nvGrpSpPr>
          <p:grpSpPr bwMode="auto">
            <a:xfrm>
              <a:off x="10232661" y="2882876"/>
              <a:ext cx="532759" cy="184809"/>
              <a:chOff x="2356" y="1300"/>
              <a:chExt cx="555" cy="194"/>
            </a:xfrm>
          </p:grpSpPr>
          <p:sp>
            <p:nvSpPr>
              <p:cNvPr id="759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22" name="Group 137"/>
              <p:cNvGrpSpPr>
                <a:grpSpLocks/>
              </p:cNvGrpSpPr>
              <p:nvPr/>
            </p:nvGrpSpPr>
            <p:grpSpPr bwMode="auto">
              <a:xfrm>
                <a:off x="2468" y="1332"/>
                <a:ext cx="310" cy="60"/>
                <a:chOff x="2468" y="1332"/>
                <a:chExt cx="310" cy="60"/>
              </a:xfrm>
            </p:grpSpPr>
            <p:sp>
              <p:nvSpPr>
                <p:cNvPr id="759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2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2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1" name="Group 133"/>
            <p:cNvGrpSpPr>
              <a:grpSpLocks/>
            </p:cNvGrpSpPr>
            <p:nvPr/>
          </p:nvGrpSpPr>
          <p:grpSpPr bwMode="auto">
            <a:xfrm>
              <a:off x="9330660" y="3072767"/>
              <a:ext cx="532759" cy="184809"/>
              <a:chOff x="2356" y="1300"/>
              <a:chExt cx="555" cy="194"/>
            </a:xfrm>
          </p:grpSpPr>
          <p:sp>
            <p:nvSpPr>
              <p:cNvPr id="759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14" name="Group 137"/>
              <p:cNvGrpSpPr>
                <a:grpSpLocks/>
              </p:cNvGrpSpPr>
              <p:nvPr/>
            </p:nvGrpSpPr>
            <p:grpSpPr bwMode="auto">
              <a:xfrm>
                <a:off x="2468" y="1332"/>
                <a:ext cx="310" cy="60"/>
                <a:chOff x="2468" y="1332"/>
                <a:chExt cx="310" cy="60"/>
              </a:xfrm>
            </p:grpSpPr>
            <p:sp>
              <p:nvSpPr>
                <p:cNvPr id="759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1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1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2" name="Group 133"/>
            <p:cNvGrpSpPr>
              <a:grpSpLocks/>
            </p:cNvGrpSpPr>
            <p:nvPr/>
          </p:nvGrpSpPr>
          <p:grpSpPr bwMode="auto">
            <a:xfrm>
              <a:off x="8438032" y="3018963"/>
              <a:ext cx="532759" cy="184809"/>
              <a:chOff x="2356" y="1300"/>
              <a:chExt cx="555" cy="194"/>
            </a:xfrm>
          </p:grpSpPr>
          <p:sp>
            <p:nvSpPr>
              <p:cNvPr id="759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06" name="Group 137"/>
              <p:cNvGrpSpPr>
                <a:grpSpLocks/>
              </p:cNvGrpSpPr>
              <p:nvPr/>
            </p:nvGrpSpPr>
            <p:grpSpPr bwMode="auto">
              <a:xfrm>
                <a:off x="2468" y="1332"/>
                <a:ext cx="310" cy="60"/>
                <a:chOff x="2468" y="1332"/>
                <a:chExt cx="310" cy="60"/>
              </a:xfrm>
            </p:grpSpPr>
            <p:sp>
              <p:nvSpPr>
                <p:cNvPr id="759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07"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0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4" name="Group 416"/>
          <p:cNvGrpSpPr>
            <a:grpSpLocks/>
          </p:cNvGrpSpPr>
          <p:nvPr/>
        </p:nvGrpSpPr>
        <p:grpSpPr bwMode="auto">
          <a:xfrm>
            <a:off x="1498600" y="4165600"/>
            <a:ext cx="3086100" cy="1168400"/>
            <a:chOff x="7848600" y="2044700"/>
            <a:chExt cx="3200399" cy="1371600"/>
          </a:xfrm>
        </p:grpSpPr>
        <p:sp>
          <p:nvSpPr>
            <p:cNvPr id="75801"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02" name="Group 133"/>
            <p:cNvGrpSpPr>
              <a:grpSpLocks/>
            </p:cNvGrpSpPr>
            <p:nvPr/>
          </p:nvGrpSpPr>
          <p:grpSpPr bwMode="auto">
            <a:xfrm>
              <a:off x="8526482" y="2160804"/>
              <a:ext cx="532759" cy="184809"/>
              <a:chOff x="2356" y="1300"/>
              <a:chExt cx="555" cy="194"/>
            </a:xfrm>
          </p:grpSpPr>
          <p:sp>
            <p:nvSpPr>
              <p:cNvPr id="75876"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9" name="Group 137"/>
              <p:cNvGrpSpPr>
                <a:grpSpLocks/>
              </p:cNvGrpSpPr>
              <p:nvPr/>
            </p:nvGrpSpPr>
            <p:grpSpPr bwMode="auto">
              <a:xfrm>
                <a:off x="2468" y="1332"/>
                <a:ext cx="310" cy="60"/>
                <a:chOff x="2468" y="1332"/>
                <a:chExt cx="310" cy="60"/>
              </a:xfrm>
            </p:grpSpPr>
            <p:sp>
              <p:nvSpPr>
                <p:cNvPr id="758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8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8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03" name="Straight Connector 419"/>
            <p:cNvCxnSpPr>
              <a:cxnSpLocks noChangeShapeType="1"/>
              <a:stCxn id="7588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4"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5"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6"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7"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8"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9"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0"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1" name="Straight Connector 427"/>
            <p:cNvCxnSpPr>
              <a:cxnSpLocks noChangeShapeType="1"/>
              <a:endCxn id="7587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12"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5813" name="Group 133"/>
            <p:cNvGrpSpPr>
              <a:grpSpLocks/>
            </p:cNvGrpSpPr>
            <p:nvPr/>
          </p:nvGrpSpPr>
          <p:grpSpPr bwMode="auto">
            <a:xfrm>
              <a:off x="9555206" y="2650627"/>
              <a:ext cx="532759" cy="184809"/>
              <a:chOff x="2356" y="1300"/>
              <a:chExt cx="555" cy="194"/>
            </a:xfrm>
          </p:grpSpPr>
          <p:sp>
            <p:nvSpPr>
              <p:cNvPr id="758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1" name="Group 137"/>
              <p:cNvGrpSpPr>
                <a:grpSpLocks/>
              </p:cNvGrpSpPr>
              <p:nvPr/>
            </p:nvGrpSpPr>
            <p:grpSpPr bwMode="auto">
              <a:xfrm>
                <a:off x="2468" y="1332"/>
                <a:ext cx="310" cy="60"/>
                <a:chOff x="2468" y="1332"/>
                <a:chExt cx="310" cy="60"/>
              </a:xfrm>
            </p:grpSpPr>
            <p:sp>
              <p:nvSpPr>
                <p:cNvPr id="758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7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7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4" name="Group 133"/>
            <p:cNvGrpSpPr>
              <a:grpSpLocks/>
            </p:cNvGrpSpPr>
            <p:nvPr/>
          </p:nvGrpSpPr>
          <p:grpSpPr bwMode="auto">
            <a:xfrm>
              <a:off x="8772607" y="2725609"/>
              <a:ext cx="532759" cy="184809"/>
              <a:chOff x="2356" y="1300"/>
              <a:chExt cx="555" cy="194"/>
            </a:xfrm>
          </p:grpSpPr>
          <p:sp>
            <p:nvSpPr>
              <p:cNvPr id="758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63" name="Group 137"/>
              <p:cNvGrpSpPr>
                <a:grpSpLocks/>
              </p:cNvGrpSpPr>
              <p:nvPr/>
            </p:nvGrpSpPr>
            <p:grpSpPr bwMode="auto">
              <a:xfrm>
                <a:off x="2468" y="1332"/>
                <a:ext cx="310" cy="60"/>
                <a:chOff x="2468" y="1332"/>
                <a:chExt cx="310" cy="60"/>
              </a:xfrm>
            </p:grpSpPr>
            <p:sp>
              <p:nvSpPr>
                <p:cNvPr id="758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64"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65"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5" name="Group 133"/>
            <p:cNvGrpSpPr>
              <a:grpSpLocks/>
            </p:cNvGrpSpPr>
            <p:nvPr/>
          </p:nvGrpSpPr>
          <p:grpSpPr bwMode="auto">
            <a:xfrm>
              <a:off x="9060908" y="2428111"/>
              <a:ext cx="532759" cy="184809"/>
              <a:chOff x="2356" y="1300"/>
              <a:chExt cx="555" cy="194"/>
            </a:xfrm>
          </p:grpSpPr>
          <p:sp>
            <p:nvSpPr>
              <p:cNvPr id="758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55" name="Group 137"/>
              <p:cNvGrpSpPr>
                <a:grpSpLocks/>
              </p:cNvGrpSpPr>
              <p:nvPr/>
            </p:nvGrpSpPr>
            <p:grpSpPr bwMode="auto">
              <a:xfrm>
                <a:off x="2468" y="1332"/>
                <a:ext cx="310" cy="60"/>
                <a:chOff x="2468" y="1332"/>
                <a:chExt cx="310" cy="60"/>
              </a:xfrm>
            </p:grpSpPr>
            <p:sp>
              <p:nvSpPr>
                <p:cNvPr id="758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5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6" name="Group 133"/>
            <p:cNvGrpSpPr>
              <a:grpSpLocks/>
            </p:cNvGrpSpPr>
            <p:nvPr/>
          </p:nvGrpSpPr>
          <p:grpSpPr bwMode="auto">
            <a:xfrm>
              <a:off x="10005281" y="2289952"/>
              <a:ext cx="532759" cy="184809"/>
              <a:chOff x="2356" y="1300"/>
              <a:chExt cx="555" cy="194"/>
            </a:xfrm>
          </p:grpSpPr>
          <p:sp>
            <p:nvSpPr>
              <p:cNvPr id="758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47" name="Group 137"/>
              <p:cNvGrpSpPr>
                <a:grpSpLocks/>
              </p:cNvGrpSpPr>
              <p:nvPr/>
            </p:nvGrpSpPr>
            <p:grpSpPr bwMode="auto">
              <a:xfrm>
                <a:off x="2468" y="1332"/>
                <a:ext cx="310" cy="60"/>
                <a:chOff x="2468" y="1332"/>
                <a:chExt cx="310" cy="60"/>
              </a:xfrm>
            </p:grpSpPr>
            <p:sp>
              <p:nvSpPr>
                <p:cNvPr id="758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7" name="Group 133"/>
            <p:cNvGrpSpPr>
              <a:grpSpLocks/>
            </p:cNvGrpSpPr>
            <p:nvPr/>
          </p:nvGrpSpPr>
          <p:grpSpPr bwMode="auto">
            <a:xfrm>
              <a:off x="10232661" y="2882876"/>
              <a:ext cx="532759" cy="184809"/>
              <a:chOff x="2356" y="1300"/>
              <a:chExt cx="555" cy="194"/>
            </a:xfrm>
          </p:grpSpPr>
          <p:sp>
            <p:nvSpPr>
              <p:cNvPr id="758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9" name="Group 137"/>
              <p:cNvGrpSpPr>
                <a:grpSpLocks/>
              </p:cNvGrpSpPr>
              <p:nvPr/>
            </p:nvGrpSpPr>
            <p:grpSpPr bwMode="auto">
              <a:xfrm>
                <a:off x="2468" y="1332"/>
                <a:ext cx="310" cy="60"/>
                <a:chOff x="2468" y="1332"/>
                <a:chExt cx="310" cy="60"/>
              </a:xfrm>
            </p:grpSpPr>
            <p:sp>
              <p:nvSpPr>
                <p:cNvPr id="758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8" name="Group 133"/>
            <p:cNvGrpSpPr>
              <a:grpSpLocks/>
            </p:cNvGrpSpPr>
            <p:nvPr/>
          </p:nvGrpSpPr>
          <p:grpSpPr bwMode="auto">
            <a:xfrm>
              <a:off x="9330660" y="3072767"/>
              <a:ext cx="532759" cy="184809"/>
              <a:chOff x="2356" y="1300"/>
              <a:chExt cx="555" cy="194"/>
            </a:xfrm>
          </p:grpSpPr>
          <p:sp>
            <p:nvSpPr>
              <p:cNvPr id="758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1" name="Group 137"/>
              <p:cNvGrpSpPr>
                <a:grpSpLocks/>
              </p:cNvGrpSpPr>
              <p:nvPr/>
            </p:nvGrpSpPr>
            <p:grpSpPr bwMode="auto">
              <a:xfrm>
                <a:off x="2468" y="1332"/>
                <a:ext cx="310" cy="60"/>
                <a:chOff x="2468" y="1332"/>
                <a:chExt cx="310" cy="60"/>
              </a:xfrm>
            </p:grpSpPr>
            <p:sp>
              <p:nvSpPr>
                <p:cNvPr id="758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3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9" name="Group 133"/>
            <p:cNvGrpSpPr>
              <a:grpSpLocks/>
            </p:cNvGrpSpPr>
            <p:nvPr/>
          </p:nvGrpSpPr>
          <p:grpSpPr bwMode="auto">
            <a:xfrm>
              <a:off x="8438032" y="3018963"/>
              <a:ext cx="532759" cy="184809"/>
              <a:chOff x="2356" y="1300"/>
              <a:chExt cx="555" cy="194"/>
            </a:xfrm>
          </p:grpSpPr>
          <p:sp>
            <p:nvSpPr>
              <p:cNvPr id="758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23" name="Group 137"/>
              <p:cNvGrpSpPr>
                <a:grpSpLocks/>
              </p:cNvGrpSpPr>
              <p:nvPr/>
            </p:nvGrpSpPr>
            <p:grpSpPr bwMode="auto">
              <a:xfrm>
                <a:off x="2468" y="1332"/>
                <a:ext cx="310" cy="60"/>
                <a:chOff x="2468" y="1332"/>
                <a:chExt cx="310" cy="60"/>
              </a:xfrm>
            </p:grpSpPr>
            <p:sp>
              <p:nvSpPr>
                <p:cNvPr id="758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5785" name="Straight Connector 12"/>
          <p:cNvCxnSpPr>
            <a:cxnSpLocks noChangeShapeType="1"/>
            <a:endCxn id="75961"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6" name="Straight Connector 500"/>
          <p:cNvCxnSpPr>
            <a:cxnSpLocks noChangeShapeType="1"/>
            <a:endCxn id="75963"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7" name="Straight Connector 501"/>
          <p:cNvCxnSpPr>
            <a:cxnSpLocks noChangeShapeType="1"/>
            <a:endCxn id="75959"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8" name="Straight Connector 502"/>
          <p:cNvCxnSpPr>
            <a:cxnSpLocks noChangeShapeType="1"/>
            <a:endCxn id="75929"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9" name="Straight Connector 503"/>
          <p:cNvCxnSpPr>
            <a:cxnSpLocks noChangeShapeType="1"/>
            <a:endCxn id="75929"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0" name="Straight Connector 504"/>
          <p:cNvCxnSpPr>
            <a:cxnSpLocks noChangeShapeType="1"/>
            <a:endCxn id="76012"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2" name="Straight Connector 506"/>
          <p:cNvCxnSpPr>
            <a:cxnSpLocks noChangeShapeType="1"/>
            <a:stCxn id="76078" idx="4"/>
            <a:endCxn id="76007"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4" name="Straight Connector 508"/>
          <p:cNvCxnSpPr>
            <a:cxnSpLocks noChangeShapeType="1"/>
            <a:endCxn id="75994"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5" name="Straight Connector 509"/>
          <p:cNvCxnSpPr>
            <a:cxnSpLocks noChangeShapeType="1"/>
            <a:stCxn id="76076"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6"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7" name="Straight Connector 511"/>
          <p:cNvCxnSpPr>
            <a:cxnSpLocks noChangeShapeType="1"/>
            <a:stCxn id="76073"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8"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9" name="Straight Connector 513"/>
          <p:cNvCxnSpPr>
            <a:cxnSpLocks noChangeShapeType="1"/>
            <a:endCxn id="75824"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800" name="Straight Connector 514"/>
          <p:cNvCxnSpPr>
            <a:cxnSpLocks noChangeShapeType="1"/>
            <a:endCxn id="75880"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55588" y="103108"/>
            <a:ext cx="86121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782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28" name="Group 5"/>
          <p:cNvGrpSpPr>
            <a:grpSpLocks/>
          </p:cNvGrpSpPr>
          <p:nvPr/>
        </p:nvGrpSpPr>
        <p:grpSpPr bwMode="auto">
          <a:xfrm>
            <a:off x="450850" y="1849438"/>
            <a:ext cx="8437563" cy="4559300"/>
            <a:chOff x="154891" y="1905681"/>
            <a:chExt cx="8436427" cy="4559651"/>
          </a:xfrm>
        </p:grpSpPr>
        <p:grpSp>
          <p:nvGrpSpPr>
            <p:cNvPr id="78121" name="Group 2"/>
            <p:cNvGrpSpPr>
              <a:grpSpLocks/>
            </p:cNvGrpSpPr>
            <p:nvPr/>
          </p:nvGrpSpPr>
          <p:grpSpPr bwMode="auto">
            <a:xfrm>
              <a:off x="1529396" y="2297655"/>
              <a:ext cx="648422" cy="418253"/>
              <a:chOff x="3053396" y="4304255"/>
              <a:chExt cx="648422" cy="418253"/>
            </a:xfrm>
          </p:grpSpPr>
          <p:sp>
            <p:nvSpPr>
              <p:cNvPr id="781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2" name="Group 131"/>
            <p:cNvGrpSpPr>
              <a:grpSpLocks/>
            </p:cNvGrpSpPr>
            <p:nvPr/>
          </p:nvGrpSpPr>
          <p:grpSpPr bwMode="auto">
            <a:xfrm>
              <a:off x="373696" y="3097755"/>
              <a:ext cx="648422" cy="418253"/>
              <a:chOff x="3053396" y="4304255"/>
              <a:chExt cx="648422" cy="418253"/>
            </a:xfrm>
          </p:grpSpPr>
          <p:sp>
            <p:nvSpPr>
              <p:cNvPr id="781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3" name="Group 135"/>
            <p:cNvGrpSpPr>
              <a:grpSpLocks/>
            </p:cNvGrpSpPr>
            <p:nvPr/>
          </p:nvGrpSpPr>
          <p:grpSpPr bwMode="auto">
            <a:xfrm>
              <a:off x="6037896" y="2551655"/>
              <a:ext cx="648422" cy="418253"/>
              <a:chOff x="3053396" y="4304255"/>
              <a:chExt cx="648422" cy="418253"/>
            </a:xfrm>
          </p:grpSpPr>
          <p:sp>
            <p:nvSpPr>
              <p:cNvPr id="781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4" name="Group 138"/>
            <p:cNvGrpSpPr>
              <a:grpSpLocks/>
            </p:cNvGrpSpPr>
            <p:nvPr/>
          </p:nvGrpSpPr>
          <p:grpSpPr bwMode="auto">
            <a:xfrm>
              <a:off x="945196" y="5409155"/>
              <a:ext cx="648422" cy="418253"/>
              <a:chOff x="3053396" y="4304255"/>
              <a:chExt cx="648422" cy="418253"/>
            </a:xfrm>
          </p:grpSpPr>
          <p:sp>
            <p:nvSpPr>
              <p:cNvPr id="781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5" name="Group 141"/>
            <p:cNvGrpSpPr>
              <a:grpSpLocks/>
            </p:cNvGrpSpPr>
            <p:nvPr/>
          </p:nvGrpSpPr>
          <p:grpSpPr bwMode="auto">
            <a:xfrm>
              <a:off x="526096" y="4786855"/>
              <a:ext cx="648422" cy="418253"/>
              <a:chOff x="3053396" y="4304255"/>
              <a:chExt cx="648422" cy="418253"/>
            </a:xfrm>
          </p:grpSpPr>
          <p:sp>
            <p:nvSpPr>
              <p:cNvPr id="781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6" name="Group 144"/>
            <p:cNvGrpSpPr>
              <a:grpSpLocks/>
            </p:cNvGrpSpPr>
            <p:nvPr/>
          </p:nvGrpSpPr>
          <p:grpSpPr bwMode="auto">
            <a:xfrm>
              <a:off x="297496" y="4126455"/>
              <a:ext cx="648422" cy="418253"/>
              <a:chOff x="3053396" y="4304255"/>
              <a:chExt cx="648422" cy="418253"/>
            </a:xfrm>
          </p:grpSpPr>
          <p:sp>
            <p:nvSpPr>
              <p:cNvPr id="781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7" name="Group 147"/>
            <p:cNvGrpSpPr>
              <a:grpSpLocks/>
            </p:cNvGrpSpPr>
            <p:nvPr/>
          </p:nvGrpSpPr>
          <p:grpSpPr bwMode="auto">
            <a:xfrm>
              <a:off x="6787196" y="2983455"/>
              <a:ext cx="648422" cy="418253"/>
              <a:chOff x="3053396" y="4304255"/>
              <a:chExt cx="648422" cy="418253"/>
            </a:xfrm>
          </p:grpSpPr>
          <p:sp>
            <p:nvSpPr>
              <p:cNvPr id="781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8" name="Group 150"/>
            <p:cNvGrpSpPr>
              <a:grpSpLocks/>
            </p:cNvGrpSpPr>
            <p:nvPr/>
          </p:nvGrpSpPr>
          <p:grpSpPr bwMode="auto">
            <a:xfrm>
              <a:off x="3129596" y="2056355"/>
              <a:ext cx="648422" cy="418253"/>
              <a:chOff x="3053396" y="4304255"/>
              <a:chExt cx="648422" cy="418253"/>
            </a:xfrm>
          </p:grpSpPr>
          <p:sp>
            <p:nvSpPr>
              <p:cNvPr id="781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9" name="Group 153"/>
            <p:cNvGrpSpPr>
              <a:grpSpLocks/>
            </p:cNvGrpSpPr>
            <p:nvPr/>
          </p:nvGrpSpPr>
          <p:grpSpPr bwMode="auto">
            <a:xfrm>
              <a:off x="754696" y="2704055"/>
              <a:ext cx="648422" cy="418253"/>
              <a:chOff x="3053396" y="4304255"/>
              <a:chExt cx="648422" cy="418253"/>
            </a:xfrm>
          </p:grpSpPr>
          <p:sp>
            <p:nvSpPr>
              <p:cNvPr id="781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0" name="Group 156"/>
            <p:cNvGrpSpPr>
              <a:grpSpLocks/>
            </p:cNvGrpSpPr>
            <p:nvPr/>
          </p:nvGrpSpPr>
          <p:grpSpPr bwMode="auto">
            <a:xfrm>
              <a:off x="4043996" y="2030955"/>
              <a:ext cx="648422" cy="418253"/>
              <a:chOff x="3053396" y="4304255"/>
              <a:chExt cx="648422" cy="418253"/>
            </a:xfrm>
          </p:grpSpPr>
          <p:sp>
            <p:nvSpPr>
              <p:cNvPr id="781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1" name="Group 160"/>
            <p:cNvGrpSpPr>
              <a:grpSpLocks/>
            </p:cNvGrpSpPr>
            <p:nvPr/>
          </p:nvGrpSpPr>
          <p:grpSpPr bwMode="auto">
            <a:xfrm>
              <a:off x="7104696" y="5663155"/>
              <a:ext cx="648422" cy="418253"/>
              <a:chOff x="3053396" y="4304255"/>
              <a:chExt cx="648422" cy="418253"/>
            </a:xfrm>
          </p:grpSpPr>
          <p:sp>
            <p:nvSpPr>
              <p:cNvPr id="781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2" name="Group 163"/>
            <p:cNvGrpSpPr>
              <a:grpSpLocks/>
            </p:cNvGrpSpPr>
            <p:nvPr/>
          </p:nvGrpSpPr>
          <p:grpSpPr bwMode="auto">
            <a:xfrm>
              <a:off x="7942896" y="5015455"/>
              <a:ext cx="648422" cy="418253"/>
              <a:chOff x="3053396" y="4304255"/>
              <a:chExt cx="648422" cy="418253"/>
            </a:xfrm>
          </p:grpSpPr>
          <p:sp>
            <p:nvSpPr>
              <p:cNvPr id="781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3" name="Group 166"/>
            <p:cNvGrpSpPr>
              <a:grpSpLocks/>
            </p:cNvGrpSpPr>
            <p:nvPr/>
          </p:nvGrpSpPr>
          <p:grpSpPr bwMode="auto">
            <a:xfrm>
              <a:off x="7714296" y="4101055"/>
              <a:ext cx="648422" cy="418253"/>
              <a:chOff x="3053396" y="4304255"/>
              <a:chExt cx="648422" cy="418253"/>
            </a:xfrm>
          </p:grpSpPr>
          <p:sp>
            <p:nvSpPr>
              <p:cNvPr id="781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4" name="Group 169"/>
            <p:cNvGrpSpPr>
              <a:grpSpLocks/>
            </p:cNvGrpSpPr>
            <p:nvPr/>
          </p:nvGrpSpPr>
          <p:grpSpPr bwMode="auto">
            <a:xfrm>
              <a:off x="4869496" y="5904455"/>
              <a:ext cx="648422" cy="418253"/>
              <a:chOff x="3053396" y="4304255"/>
              <a:chExt cx="648422" cy="418253"/>
            </a:xfrm>
          </p:grpSpPr>
          <p:sp>
            <p:nvSpPr>
              <p:cNvPr id="781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5" name="Group 172"/>
            <p:cNvGrpSpPr>
              <a:grpSpLocks/>
            </p:cNvGrpSpPr>
            <p:nvPr/>
          </p:nvGrpSpPr>
          <p:grpSpPr bwMode="auto">
            <a:xfrm>
              <a:off x="3955096" y="6044155"/>
              <a:ext cx="648422" cy="418253"/>
              <a:chOff x="3053396" y="4304255"/>
              <a:chExt cx="648422" cy="418253"/>
            </a:xfrm>
          </p:grpSpPr>
          <p:sp>
            <p:nvSpPr>
              <p:cNvPr id="781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6" name="Group 175"/>
            <p:cNvGrpSpPr>
              <a:grpSpLocks/>
            </p:cNvGrpSpPr>
            <p:nvPr/>
          </p:nvGrpSpPr>
          <p:grpSpPr bwMode="auto">
            <a:xfrm>
              <a:off x="2735896" y="5891755"/>
              <a:ext cx="648422" cy="418253"/>
              <a:chOff x="3053396" y="4304255"/>
              <a:chExt cx="648422" cy="418253"/>
            </a:xfrm>
          </p:grpSpPr>
          <p:sp>
            <p:nvSpPr>
              <p:cNvPr id="781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813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7829"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các đối thủ cạnh tranh được kết nối với nhau</a:t>
            </a:r>
          </a:p>
        </p:txBody>
      </p:sp>
      <p:grpSp>
        <p:nvGrpSpPr>
          <p:cNvPr id="77830" name="Group 8"/>
          <p:cNvGrpSpPr>
            <a:grpSpLocks/>
          </p:cNvGrpSpPr>
          <p:nvPr/>
        </p:nvGrpSpPr>
        <p:grpSpPr bwMode="auto">
          <a:xfrm>
            <a:off x="4546600" y="3746500"/>
            <a:ext cx="3225800" cy="1117600"/>
            <a:chOff x="7848600" y="2044700"/>
            <a:chExt cx="3200399" cy="1371600"/>
          </a:xfrm>
        </p:grpSpPr>
        <p:sp>
          <p:nvSpPr>
            <p:cNvPr id="7803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9" name="Group 133"/>
            <p:cNvGrpSpPr>
              <a:grpSpLocks/>
            </p:cNvGrpSpPr>
            <p:nvPr/>
          </p:nvGrpSpPr>
          <p:grpSpPr bwMode="auto">
            <a:xfrm>
              <a:off x="8526482" y="2160804"/>
              <a:ext cx="532759" cy="184809"/>
              <a:chOff x="2356" y="1300"/>
              <a:chExt cx="555" cy="194"/>
            </a:xfrm>
          </p:grpSpPr>
          <p:sp>
            <p:nvSpPr>
              <p:cNvPr id="781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16" name="Group 137"/>
              <p:cNvGrpSpPr>
                <a:grpSpLocks/>
              </p:cNvGrpSpPr>
              <p:nvPr/>
            </p:nvGrpSpPr>
            <p:grpSpPr bwMode="auto">
              <a:xfrm>
                <a:off x="2468" y="1332"/>
                <a:ext cx="310" cy="60"/>
                <a:chOff x="2468" y="1332"/>
                <a:chExt cx="310" cy="60"/>
              </a:xfrm>
            </p:grpSpPr>
            <p:sp>
              <p:nvSpPr>
                <p:cNvPr id="781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8040" name="Straight Connector 10"/>
            <p:cNvCxnSpPr>
              <a:cxnSpLocks noChangeShapeType="1"/>
              <a:stCxn id="7811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8" name="Straight Connector 304"/>
            <p:cNvCxnSpPr>
              <a:cxnSpLocks noChangeShapeType="1"/>
              <a:endCxn id="7811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049"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8050" name="Group 133"/>
            <p:cNvGrpSpPr>
              <a:grpSpLocks/>
            </p:cNvGrpSpPr>
            <p:nvPr/>
          </p:nvGrpSpPr>
          <p:grpSpPr bwMode="auto">
            <a:xfrm>
              <a:off x="9555206" y="2650627"/>
              <a:ext cx="532759" cy="184809"/>
              <a:chOff x="2356" y="1300"/>
              <a:chExt cx="555" cy="194"/>
            </a:xfrm>
          </p:grpSpPr>
          <p:sp>
            <p:nvSpPr>
              <p:cNvPr id="781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8" name="Group 137"/>
              <p:cNvGrpSpPr>
                <a:grpSpLocks/>
              </p:cNvGrpSpPr>
              <p:nvPr/>
            </p:nvGrpSpPr>
            <p:grpSpPr bwMode="auto">
              <a:xfrm>
                <a:off x="2468" y="1332"/>
                <a:ext cx="310" cy="60"/>
                <a:chOff x="2468" y="1332"/>
                <a:chExt cx="310" cy="60"/>
              </a:xfrm>
            </p:grpSpPr>
            <p:sp>
              <p:nvSpPr>
                <p:cNvPr id="781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1" name="Group 133"/>
            <p:cNvGrpSpPr>
              <a:grpSpLocks/>
            </p:cNvGrpSpPr>
            <p:nvPr/>
          </p:nvGrpSpPr>
          <p:grpSpPr bwMode="auto">
            <a:xfrm>
              <a:off x="8772607" y="2725609"/>
              <a:ext cx="532759" cy="184809"/>
              <a:chOff x="2356" y="1300"/>
              <a:chExt cx="555" cy="194"/>
            </a:xfrm>
          </p:grpSpPr>
          <p:sp>
            <p:nvSpPr>
              <p:cNvPr id="780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0" name="Group 137"/>
              <p:cNvGrpSpPr>
                <a:grpSpLocks/>
              </p:cNvGrpSpPr>
              <p:nvPr/>
            </p:nvGrpSpPr>
            <p:grpSpPr bwMode="auto">
              <a:xfrm>
                <a:off x="2468" y="1332"/>
                <a:ext cx="310" cy="60"/>
                <a:chOff x="2468" y="1332"/>
                <a:chExt cx="310" cy="60"/>
              </a:xfrm>
            </p:grpSpPr>
            <p:sp>
              <p:nvSpPr>
                <p:cNvPr id="781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0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2" name="Group 133"/>
            <p:cNvGrpSpPr>
              <a:grpSpLocks/>
            </p:cNvGrpSpPr>
            <p:nvPr/>
          </p:nvGrpSpPr>
          <p:grpSpPr bwMode="auto">
            <a:xfrm>
              <a:off x="9060908" y="2428111"/>
              <a:ext cx="532759" cy="184809"/>
              <a:chOff x="2356" y="1300"/>
              <a:chExt cx="555" cy="194"/>
            </a:xfrm>
          </p:grpSpPr>
          <p:sp>
            <p:nvSpPr>
              <p:cNvPr id="780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92" name="Group 137"/>
              <p:cNvGrpSpPr>
                <a:grpSpLocks/>
              </p:cNvGrpSpPr>
              <p:nvPr/>
            </p:nvGrpSpPr>
            <p:grpSpPr bwMode="auto">
              <a:xfrm>
                <a:off x="2468" y="1332"/>
                <a:ext cx="310" cy="60"/>
                <a:chOff x="2468" y="1332"/>
                <a:chExt cx="310" cy="60"/>
              </a:xfrm>
            </p:grpSpPr>
            <p:sp>
              <p:nvSpPr>
                <p:cNvPr id="7809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9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9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9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3" name="Group 133"/>
            <p:cNvGrpSpPr>
              <a:grpSpLocks/>
            </p:cNvGrpSpPr>
            <p:nvPr/>
          </p:nvGrpSpPr>
          <p:grpSpPr bwMode="auto">
            <a:xfrm>
              <a:off x="10005281" y="2289952"/>
              <a:ext cx="532759" cy="184809"/>
              <a:chOff x="2356" y="1300"/>
              <a:chExt cx="555" cy="194"/>
            </a:xfrm>
          </p:grpSpPr>
          <p:sp>
            <p:nvSpPr>
              <p:cNvPr id="7808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8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8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84" name="Group 137"/>
              <p:cNvGrpSpPr>
                <a:grpSpLocks/>
              </p:cNvGrpSpPr>
              <p:nvPr/>
            </p:nvGrpSpPr>
            <p:grpSpPr bwMode="auto">
              <a:xfrm>
                <a:off x="2468" y="1332"/>
                <a:ext cx="310" cy="60"/>
                <a:chOff x="2468" y="1332"/>
                <a:chExt cx="310" cy="60"/>
              </a:xfrm>
            </p:grpSpPr>
            <p:sp>
              <p:nvSpPr>
                <p:cNvPr id="7808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8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8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4" name="Group 133"/>
            <p:cNvGrpSpPr>
              <a:grpSpLocks/>
            </p:cNvGrpSpPr>
            <p:nvPr/>
          </p:nvGrpSpPr>
          <p:grpSpPr bwMode="auto">
            <a:xfrm>
              <a:off x="10232661" y="2882876"/>
              <a:ext cx="532759" cy="184809"/>
              <a:chOff x="2356" y="1300"/>
              <a:chExt cx="555" cy="194"/>
            </a:xfrm>
          </p:grpSpPr>
          <p:sp>
            <p:nvSpPr>
              <p:cNvPr id="780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76" name="Group 137"/>
              <p:cNvGrpSpPr>
                <a:grpSpLocks/>
              </p:cNvGrpSpPr>
              <p:nvPr/>
            </p:nvGrpSpPr>
            <p:grpSpPr bwMode="auto">
              <a:xfrm>
                <a:off x="2468" y="1332"/>
                <a:ext cx="310" cy="60"/>
                <a:chOff x="2468" y="1332"/>
                <a:chExt cx="310" cy="60"/>
              </a:xfrm>
            </p:grpSpPr>
            <p:sp>
              <p:nvSpPr>
                <p:cNvPr id="780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7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5" name="Group 133"/>
            <p:cNvGrpSpPr>
              <a:grpSpLocks/>
            </p:cNvGrpSpPr>
            <p:nvPr/>
          </p:nvGrpSpPr>
          <p:grpSpPr bwMode="auto">
            <a:xfrm>
              <a:off x="9330660" y="3072767"/>
              <a:ext cx="532759" cy="184809"/>
              <a:chOff x="2356" y="1300"/>
              <a:chExt cx="555" cy="194"/>
            </a:xfrm>
          </p:grpSpPr>
          <p:sp>
            <p:nvSpPr>
              <p:cNvPr id="780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8" name="Group 137"/>
              <p:cNvGrpSpPr>
                <a:grpSpLocks/>
              </p:cNvGrpSpPr>
              <p:nvPr/>
            </p:nvGrpSpPr>
            <p:grpSpPr bwMode="auto">
              <a:xfrm>
                <a:off x="2468" y="1332"/>
                <a:ext cx="310" cy="60"/>
                <a:chOff x="2468" y="1332"/>
                <a:chExt cx="310" cy="60"/>
              </a:xfrm>
            </p:grpSpPr>
            <p:sp>
              <p:nvSpPr>
                <p:cNvPr id="780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6" name="Group 133"/>
            <p:cNvGrpSpPr>
              <a:grpSpLocks/>
            </p:cNvGrpSpPr>
            <p:nvPr/>
          </p:nvGrpSpPr>
          <p:grpSpPr bwMode="auto">
            <a:xfrm>
              <a:off x="8438032" y="3018963"/>
              <a:ext cx="532759" cy="184809"/>
              <a:chOff x="2356" y="1300"/>
              <a:chExt cx="555" cy="194"/>
            </a:xfrm>
          </p:grpSpPr>
          <p:sp>
            <p:nvSpPr>
              <p:cNvPr id="780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0" name="Group 137"/>
              <p:cNvGrpSpPr>
                <a:grpSpLocks/>
              </p:cNvGrpSpPr>
              <p:nvPr/>
            </p:nvGrpSpPr>
            <p:grpSpPr bwMode="auto">
              <a:xfrm>
                <a:off x="2468" y="1332"/>
                <a:ext cx="310" cy="60"/>
                <a:chOff x="2468" y="1332"/>
                <a:chExt cx="310" cy="60"/>
              </a:xfrm>
            </p:grpSpPr>
            <p:sp>
              <p:nvSpPr>
                <p:cNvPr id="780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6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1" name="Group 331"/>
          <p:cNvGrpSpPr>
            <a:grpSpLocks/>
          </p:cNvGrpSpPr>
          <p:nvPr/>
        </p:nvGrpSpPr>
        <p:grpSpPr bwMode="auto">
          <a:xfrm>
            <a:off x="1803400" y="2755900"/>
            <a:ext cx="3467100" cy="1193800"/>
            <a:chOff x="7848600" y="2044700"/>
            <a:chExt cx="3200399" cy="1371600"/>
          </a:xfrm>
        </p:grpSpPr>
        <p:sp>
          <p:nvSpPr>
            <p:cNvPr id="7795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6" name="Group 133"/>
            <p:cNvGrpSpPr>
              <a:grpSpLocks/>
            </p:cNvGrpSpPr>
            <p:nvPr/>
          </p:nvGrpSpPr>
          <p:grpSpPr bwMode="auto">
            <a:xfrm>
              <a:off x="8526482" y="2160804"/>
              <a:ext cx="532759" cy="184809"/>
              <a:chOff x="2356" y="1300"/>
              <a:chExt cx="555" cy="194"/>
            </a:xfrm>
          </p:grpSpPr>
          <p:sp>
            <p:nvSpPr>
              <p:cNvPr id="780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3" name="Group 137"/>
              <p:cNvGrpSpPr>
                <a:grpSpLocks/>
              </p:cNvGrpSpPr>
              <p:nvPr/>
            </p:nvGrpSpPr>
            <p:grpSpPr bwMode="auto">
              <a:xfrm>
                <a:off x="2468" y="1332"/>
                <a:ext cx="310" cy="60"/>
                <a:chOff x="2468" y="1332"/>
                <a:chExt cx="310" cy="60"/>
              </a:xfrm>
            </p:grpSpPr>
            <p:sp>
              <p:nvSpPr>
                <p:cNvPr id="780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3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3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957" name="Straight Connector 334"/>
            <p:cNvCxnSpPr>
              <a:cxnSpLocks noChangeShapeType="1"/>
              <a:stCxn id="7803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5" name="Straight Connector 342"/>
            <p:cNvCxnSpPr>
              <a:cxnSpLocks noChangeShapeType="1"/>
              <a:endCxn id="7803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966"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7967" name="Group 133"/>
            <p:cNvGrpSpPr>
              <a:grpSpLocks/>
            </p:cNvGrpSpPr>
            <p:nvPr/>
          </p:nvGrpSpPr>
          <p:grpSpPr bwMode="auto">
            <a:xfrm>
              <a:off x="9555206" y="2650627"/>
              <a:ext cx="532759" cy="184809"/>
              <a:chOff x="2356" y="1300"/>
              <a:chExt cx="555" cy="194"/>
            </a:xfrm>
          </p:grpSpPr>
          <p:sp>
            <p:nvSpPr>
              <p:cNvPr id="780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25" name="Group 137"/>
              <p:cNvGrpSpPr>
                <a:grpSpLocks/>
              </p:cNvGrpSpPr>
              <p:nvPr/>
            </p:nvGrpSpPr>
            <p:grpSpPr bwMode="auto">
              <a:xfrm>
                <a:off x="2468" y="1332"/>
                <a:ext cx="310" cy="60"/>
                <a:chOff x="2468" y="1332"/>
                <a:chExt cx="310" cy="60"/>
              </a:xfrm>
            </p:grpSpPr>
            <p:sp>
              <p:nvSpPr>
                <p:cNvPr id="780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2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8" name="Group 133"/>
            <p:cNvGrpSpPr>
              <a:grpSpLocks/>
            </p:cNvGrpSpPr>
            <p:nvPr/>
          </p:nvGrpSpPr>
          <p:grpSpPr bwMode="auto">
            <a:xfrm>
              <a:off x="8772607" y="2725609"/>
              <a:ext cx="532759" cy="184809"/>
              <a:chOff x="2356" y="1300"/>
              <a:chExt cx="555" cy="194"/>
            </a:xfrm>
          </p:grpSpPr>
          <p:sp>
            <p:nvSpPr>
              <p:cNvPr id="780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17" name="Group 137"/>
              <p:cNvGrpSpPr>
                <a:grpSpLocks/>
              </p:cNvGrpSpPr>
              <p:nvPr/>
            </p:nvGrpSpPr>
            <p:grpSpPr bwMode="auto">
              <a:xfrm>
                <a:off x="2468" y="1332"/>
                <a:ext cx="310" cy="60"/>
                <a:chOff x="2468" y="1332"/>
                <a:chExt cx="310" cy="60"/>
              </a:xfrm>
            </p:grpSpPr>
            <p:sp>
              <p:nvSpPr>
                <p:cNvPr id="7802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9" name="Group 133"/>
            <p:cNvGrpSpPr>
              <a:grpSpLocks/>
            </p:cNvGrpSpPr>
            <p:nvPr/>
          </p:nvGrpSpPr>
          <p:grpSpPr bwMode="auto">
            <a:xfrm>
              <a:off x="9060908" y="2428111"/>
              <a:ext cx="532759" cy="184809"/>
              <a:chOff x="2356" y="1300"/>
              <a:chExt cx="555" cy="194"/>
            </a:xfrm>
          </p:grpSpPr>
          <p:sp>
            <p:nvSpPr>
              <p:cNvPr id="780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9" name="Group 137"/>
              <p:cNvGrpSpPr>
                <a:grpSpLocks/>
              </p:cNvGrpSpPr>
              <p:nvPr/>
            </p:nvGrpSpPr>
            <p:grpSpPr bwMode="auto">
              <a:xfrm>
                <a:off x="2468" y="1332"/>
                <a:ext cx="310" cy="60"/>
                <a:chOff x="2468" y="1332"/>
                <a:chExt cx="310" cy="60"/>
              </a:xfrm>
            </p:grpSpPr>
            <p:sp>
              <p:nvSpPr>
                <p:cNvPr id="7801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1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0" name="Group 133"/>
            <p:cNvGrpSpPr>
              <a:grpSpLocks/>
            </p:cNvGrpSpPr>
            <p:nvPr/>
          </p:nvGrpSpPr>
          <p:grpSpPr bwMode="auto">
            <a:xfrm>
              <a:off x="10005281" y="2289952"/>
              <a:ext cx="532759" cy="184809"/>
              <a:chOff x="2356" y="1300"/>
              <a:chExt cx="555" cy="194"/>
            </a:xfrm>
          </p:grpSpPr>
          <p:sp>
            <p:nvSpPr>
              <p:cNvPr id="779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1" name="Group 137"/>
              <p:cNvGrpSpPr>
                <a:grpSpLocks/>
              </p:cNvGrpSpPr>
              <p:nvPr/>
            </p:nvGrpSpPr>
            <p:grpSpPr bwMode="auto">
              <a:xfrm>
                <a:off x="2468" y="1332"/>
                <a:ext cx="310" cy="60"/>
                <a:chOff x="2468" y="1332"/>
                <a:chExt cx="310" cy="60"/>
              </a:xfrm>
            </p:grpSpPr>
            <p:sp>
              <p:nvSpPr>
                <p:cNvPr id="780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0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0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1" name="Group 133"/>
            <p:cNvGrpSpPr>
              <a:grpSpLocks/>
            </p:cNvGrpSpPr>
            <p:nvPr/>
          </p:nvGrpSpPr>
          <p:grpSpPr bwMode="auto">
            <a:xfrm>
              <a:off x="10232661" y="2882876"/>
              <a:ext cx="532759" cy="184809"/>
              <a:chOff x="2356" y="1300"/>
              <a:chExt cx="555" cy="194"/>
            </a:xfrm>
          </p:grpSpPr>
          <p:sp>
            <p:nvSpPr>
              <p:cNvPr id="779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93" name="Group 137"/>
              <p:cNvGrpSpPr>
                <a:grpSpLocks/>
              </p:cNvGrpSpPr>
              <p:nvPr/>
            </p:nvGrpSpPr>
            <p:grpSpPr bwMode="auto">
              <a:xfrm>
                <a:off x="2468" y="1332"/>
                <a:ext cx="310" cy="60"/>
                <a:chOff x="2468" y="1332"/>
                <a:chExt cx="310" cy="60"/>
              </a:xfrm>
            </p:grpSpPr>
            <p:sp>
              <p:nvSpPr>
                <p:cNvPr id="779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9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9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2" name="Group 133"/>
            <p:cNvGrpSpPr>
              <a:grpSpLocks/>
            </p:cNvGrpSpPr>
            <p:nvPr/>
          </p:nvGrpSpPr>
          <p:grpSpPr bwMode="auto">
            <a:xfrm>
              <a:off x="9330660" y="3072767"/>
              <a:ext cx="532759" cy="184809"/>
              <a:chOff x="2356" y="1300"/>
              <a:chExt cx="555" cy="194"/>
            </a:xfrm>
          </p:grpSpPr>
          <p:sp>
            <p:nvSpPr>
              <p:cNvPr id="779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85" name="Group 137"/>
              <p:cNvGrpSpPr>
                <a:grpSpLocks/>
              </p:cNvGrpSpPr>
              <p:nvPr/>
            </p:nvGrpSpPr>
            <p:grpSpPr bwMode="auto">
              <a:xfrm>
                <a:off x="2468" y="1332"/>
                <a:ext cx="310" cy="60"/>
                <a:chOff x="2468" y="1332"/>
                <a:chExt cx="310" cy="60"/>
              </a:xfrm>
            </p:grpSpPr>
            <p:sp>
              <p:nvSpPr>
                <p:cNvPr id="779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8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8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3" name="Group 133"/>
            <p:cNvGrpSpPr>
              <a:grpSpLocks/>
            </p:cNvGrpSpPr>
            <p:nvPr/>
          </p:nvGrpSpPr>
          <p:grpSpPr bwMode="auto">
            <a:xfrm>
              <a:off x="8438032" y="3018963"/>
              <a:ext cx="532759" cy="184809"/>
              <a:chOff x="2356" y="1300"/>
              <a:chExt cx="555" cy="194"/>
            </a:xfrm>
          </p:grpSpPr>
          <p:sp>
            <p:nvSpPr>
              <p:cNvPr id="779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77" name="Group 137"/>
              <p:cNvGrpSpPr>
                <a:grpSpLocks/>
              </p:cNvGrpSpPr>
              <p:nvPr/>
            </p:nvGrpSpPr>
            <p:grpSpPr bwMode="auto">
              <a:xfrm>
                <a:off x="2468" y="1332"/>
                <a:ext cx="310" cy="60"/>
                <a:chOff x="2468" y="1332"/>
                <a:chExt cx="310" cy="60"/>
              </a:xfrm>
            </p:grpSpPr>
            <p:sp>
              <p:nvSpPr>
                <p:cNvPr id="779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7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7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2" name="Group 416"/>
          <p:cNvGrpSpPr>
            <a:grpSpLocks/>
          </p:cNvGrpSpPr>
          <p:nvPr/>
        </p:nvGrpSpPr>
        <p:grpSpPr bwMode="auto">
          <a:xfrm>
            <a:off x="1498600" y="4165600"/>
            <a:ext cx="3086100" cy="1168400"/>
            <a:chOff x="7848600" y="2044700"/>
            <a:chExt cx="3200399" cy="1371600"/>
          </a:xfrm>
        </p:grpSpPr>
        <p:sp>
          <p:nvSpPr>
            <p:cNvPr id="7787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73" name="Group 133"/>
            <p:cNvGrpSpPr>
              <a:grpSpLocks/>
            </p:cNvGrpSpPr>
            <p:nvPr/>
          </p:nvGrpSpPr>
          <p:grpSpPr bwMode="auto">
            <a:xfrm>
              <a:off x="8526482" y="2160804"/>
              <a:ext cx="532759" cy="184809"/>
              <a:chOff x="2356" y="1300"/>
              <a:chExt cx="555" cy="194"/>
            </a:xfrm>
          </p:grpSpPr>
          <p:sp>
            <p:nvSpPr>
              <p:cNvPr id="7794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0" name="Group 137"/>
              <p:cNvGrpSpPr>
                <a:grpSpLocks/>
              </p:cNvGrpSpPr>
              <p:nvPr/>
            </p:nvGrpSpPr>
            <p:grpSpPr bwMode="auto">
              <a:xfrm>
                <a:off x="2468" y="1332"/>
                <a:ext cx="310" cy="60"/>
                <a:chOff x="2468" y="1332"/>
                <a:chExt cx="310" cy="60"/>
              </a:xfrm>
            </p:grpSpPr>
            <p:sp>
              <p:nvSpPr>
                <p:cNvPr id="779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5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5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874" name="Straight Connector 419"/>
            <p:cNvCxnSpPr>
              <a:cxnSpLocks noChangeShapeType="1"/>
              <a:stCxn id="7795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2" name="Straight Connector 427"/>
            <p:cNvCxnSpPr>
              <a:cxnSpLocks noChangeShapeType="1"/>
              <a:endCxn id="7794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883"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7884" name="Group 133"/>
            <p:cNvGrpSpPr>
              <a:grpSpLocks/>
            </p:cNvGrpSpPr>
            <p:nvPr/>
          </p:nvGrpSpPr>
          <p:grpSpPr bwMode="auto">
            <a:xfrm>
              <a:off x="9555206" y="2650627"/>
              <a:ext cx="532759" cy="184809"/>
              <a:chOff x="2356" y="1300"/>
              <a:chExt cx="555" cy="194"/>
            </a:xfrm>
          </p:grpSpPr>
          <p:sp>
            <p:nvSpPr>
              <p:cNvPr id="779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42" name="Group 137"/>
              <p:cNvGrpSpPr>
                <a:grpSpLocks/>
              </p:cNvGrpSpPr>
              <p:nvPr/>
            </p:nvGrpSpPr>
            <p:grpSpPr bwMode="auto">
              <a:xfrm>
                <a:off x="2468" y="1332"/>
                <a:ext cx="310" cy="60"/>
                <a:chOff x="2468" y="1332"/>
                <a:chExt cx="310" cy="60"/>
              </a:xfrm>
            </p:grpSpPr>
            <p:sp>
              <p:nvSpPr>
                <p:cNvPr id="779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4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4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5" name="Group 133"/>
            <p:cNvGrpSpPr>
              <a:grpSpLocks/>
            </p:cNvGrpSpPr>
            <p:nvPr/>
          </p:nvGrpSpPr>
          <p:grpSpPr bwMode="auto">
            <a:xfrm>
              <a:off x="8772607" y="2725609"/>
              <a:ext cx="532759" cy="184809"/>
              <a:chOff x="2356" y="1300"/>
              <a:chExt cx="555" cy="194"/>
            </a:xfrm>
          </p:grpSpPr>
          <p:sp>
            <p:nvSpPr>
              <p:cNvPr id="77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34" name="Group 137"/>
              <p:cNvGrpSpPr>
                <a:grpSpLocks/>
              </p:cNvGrpSpPr>
              <p:nvPr/>
            </p:nvGrpSpPr>
            <p:grpSpPr bwMode="auto">
              <a:xfrm>
                <a:off x="2468" y="1332"/>
                <a:ext cx="310" cy="60"/>
                <a:chOff x="2468" y="1332"/>
                <a:chExt cx="310" cy="60"/>
              </a:xfrm>
            </p:grpSpPr>
            <p:sp>
              <p:nvSpPr>
                <p:cNvPr id="779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3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3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6" name="Group 133"/>
            <p:cNvGrpSpPr>
              <a:grpSpLocks/>
            </p:cNvGrpSpPr>
            <p:nvPr/>
          </p:nvGrpSpPr>
          <p:grpSpPr bwMode="auto">
            <a:xfrm>
              <a:off x="9060908" y="2428111"/>
              <a:ext cx="532759" cy="184809"/>
              <a:chOff x="2356" y="1300"/>
              <a:chExt cx="555" cy="194"/>
            </a:xfrm>
          </p:grpSpPr>
          <p:sp>
            <p:nvSpPr>
              <p:cNvPr id="779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26" name="Group 137"/>
              <p:cNvGrpSpPr>
                <a:grpSpLocks/>
              </p:cNvGrpSpPr>
              <p:nvPr/>
            </p:nvGrpSpPr>
            <p:grpSpPr bwMode="auto">
              <a:xfrm>
                <a:off x="2468" y="1332"/>
                <a:ext cx="310" cy="60"/>
                <a:chOff x="2468" y="1332"/>
                <a:chExt cx="310" cy="60"/>
              </a:xfrm>
            </p:grpSpPr>
            <p:sp>
              <p:nvSpPr>
                <p:cNvPr id="779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2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7" name="Group 133"/>
            <p:cNvGrpSpPr>
              <a:grpSpLocks/>
            </p:cNvGrpSpPr>
            <p:nvPr/>
          </p:nvGrpSpPr>
          <p:grpSpPr bwMode="auto">
            <a:xfrm>
              <a:off x="10005281" y="2289952"/>
              <a:ext cx="532759" cy="184809"/>
              <a:chOff x="2356" y="1300"/>
              <a:chExt cx="555" cy="194"/>
            </a:xfrm>
          </p:grpSpPr>
          <p:sp>
            <p:nvSpPr>
              <p:cNvPr id="779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8" name="Group 137"/>
              <p:cNvGrpSpPr>
                <a:grpSpLocks/>
              </p:cNvGrpSpPr>
              <p:nvPr/>
            </p:nvGrpSpPr>
            <p:grpSpPr bwMode="auto">
              <a:xfrm>
                <a:off x="2468" y="1332"/>
                <a:ext cx="310" cy="60"/>
                <a:chOff x="2468" y="1332"/>
                <a:chExt cx="310" cy="60"/>
              </a:xfrm>
            </p:grpSpPr>
            <p:sp>
              <p:nvSpPr>
                <p:cNvPr id="779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8" name="Group 133"/>
            <p:cNvGrpSpPr>
              <a:grpSpLocks/>
            </p:cNvGrpSpPr>
            <p:nvPr/>
          </p:nvGrpSpPr>
          <p:grpSpPr bwMode="auto">
            <a:xfrm>
              <a:off x="10232661" y="2882876"/>
              <a:ext cx="532759" cy="184809"/>
              <a:chOff x="2356" y="1300"/>
              <a:chExt cx="555" cy="194"/>
            </a:xfrm>
          </p:grpSpPr>
          <p:sp>
            <p:nvSpPr>
              <p:cNvPr id="779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0" name="Group 137"/>
              <p:cNvGrpSpPr>
                <a:grpSpLocks/>
              </p:cNvGrpSpPr>
              <p:nvPr/>
            </p:nvGrpSpPr>
            <p:grpSpPr bwMode="auto">
              <a:xfrm>
                <a:off x="2468" y="1332"/>
                <a:ext cx="310" cy="60"/>
                <a:chOff x="2468" y="1332"/>
                <a:chExt cx="310" cy="60"/>
              </a:xfrm>
            </p:grpSpPr>
            <p:sp>
              <p:nvSpPr>
                <p:cNvPr id="779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1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9" name="Group 133"/>
            <p:cNvGrpSpPr>
              <a:grpSpLocks/>
            </p:cNvGrpSpPr>
            <p:nvPr/>
          </p:nvGrpSpPr>
          <p:grpSpPr bwMode="auto">
            <a:xfrm>
              <a:off x="9330660" y="3072767"/>
              <a:ext cx="532759" cy="184809"/>
              <a:chOff x="2356" y="1300"/>
              <a:chExt cx="555" cy="194"/>
            </a:xfrm>
          </p:grpSpPr>
          <p:sp>
            <p:nvSpPr>
              <p:cNvPr id="77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02" name="Group 137"/>
              <p:cNvGrpSpPr>
                <a:grpSpLocks/>
              </p:cNvGrpSpPr>
              <p:nvPr/>
            </p:nvGrpSpPr>
            <p:grpSpPr bwMode="auto">
              <a:xfrm>
                <a:off x="2468" y="1332"/>
                <a:ext cx="310" cy="60"/>
                <a:chOff x="2468" y="1332"/>
                <a:chExt cx="310" cy="60"/>
              </a:xfrm>
            </p:grpSpPr>
            <p:sp>
              <p:nvSpPr>
                <p:cNvPr id="779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0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0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90" name="Group 133"/>
            <p:cNvGrpSpPr>
              <a:grpSpLocks/>
            </p:cNvGrpSpPr>
            <p:nvPr/>
          </p:nvGrpSpPr>
          <p:grpSpPr bwMode="auto">
            <a:xfrm>
              <a:off x="8438032" y="3018963"/>
              <a:ext cx="532759" cy="184809"/>
              <a:chOff x="2356" y="1300"/>
              <a:chExt cx="555" cy="194"/>
            </a:xfrm>
          </p:grpSpPr>
          <p:sp>
            <p:nvSpPr>
              <p:cNvPr id="77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94" name="Group 137"/>
              <p:cNvGrpSpPr>
                <a:grpSpLocks/>
              </p:cNvGrpSpPr>
              <p:nvPr/>
            </p:nvGrpSpPr>
            <p:grpSpPr bwMode="auto">
              <a:xfrm>
                <a:off x="2468" y="1332"/>
                <a:ext cx="310" cy="60"/>
                <a:chOff x="2468" y="1332"/>
                <a:chExt cx="310" cy="60"/>
              </a:xfrm>
            </p:grpSpPr>
            <p:sp>
              <p:nvSpPr>
                <p:cNvPr id="778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8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89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89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7833" name="Straight Connector 12"/>
          <p:cNvCxnSpPr>
            <a:cxnSpLocks noChangeShapeType="1"/>
            <a:endCxn id="78032"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4" name="Straight Connector 500"/>
          <p:cNvCxnSpPr>
            <a:cxnSpLocks noChangeShapeType="1"/>
            <a:endCxn id="78034"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5" name="Straight Connector 501"/>
          <p:cNvCxnSpPr>
            <a:cxnSpLocks noChangeShapeType="1"/>
            <a:endCxn id="78030"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6" name="Straight Connector 502"/>
          <p:cNvCxnSpPr>
            <a:cxnSpLocks noChangeShapeType="1"/>
            <a:endCxn id="78000"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7" name="Straight Connector 503"/>
          <p:cNvCxnSpPr>
            <a:cxnSpLocks noChangeShapeType="1"/>
            <a:endCxn id="78000"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8" name="Straight Connector 504"/>
          <p:cNvCxnSpPr>
            <a:cxnSpLocks noChangeShapeType="1"/>
            <a:endCxn id="78083"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9"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0" name="Straight Connector 506"/>
          <p:cNvCxnSpPr>
            <a:cxnSpLocks noChangeShapeType="1"/>
            <a:stCxn id="78149" idx="4"/>
            <a:endCxn id="78078"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1"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2" name="Straight Connector 508"/>
          <p:cNvCxnSpPr>
            <a:cxnSpLocks noChangeShapeType="1"/>
            <a:endCxn id="78065"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3" name="Straight Connector 509"/>
          <p:cNvCxnSpPr>
            <a:cxnSpLocks noChangeShapeType="1"/>
            <a:stCxn id="7814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5" name="Straight Connector 511"/>
          <p:cNvCxnSpPr>
            <a:cxnSpLocks noChangeShapeType="1"/>
            <a:stCxn id="7814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7" name="Straight Connector 513"/>
          <p:cNvCxnSpPr>
            <a:cxnSpLocks noChangeShapeType="1"/>
            <a:endCxn id="77895"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8" name="Straight Connector 514"/>
          <p:cNvCxnSpPr>
            <a:cxnSpLocks noChangeShapeType="1"/>
            <a:endCxn id="77951"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77867" name="Group 16"/>
            <p:cNvGrpSpPr>
              <a:grpSpLocks/>
            </p:cNvGrpSpPr>
            <p:nvPr/>
          </p:nvGrpSpPr>
          <p:grpSpPr bwMode="auto">
            <a:xfrm>
              <a:off x="5677190" y="2871032"/>
              <a:ext cx="530938" cy="338554"/>
              <a:chOff x="5573768" y="2726239"/>
              <a:chExt cx="530938" cy="338554"/>
            </a:xfrm>
          </p:grpSpPr>
          <p:sp>
            <p:nvSpPr>
              <p:cNvPr id="77870"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71"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8"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9"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77861" name="Straight Connector 515"/>
            <p:cNvCxnSpPr>
              <a:cxnSpLocks noChangeShapeType="1"/>
              <a:stCxn id="77917"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7862" name="Group 518"/>
            <p:cNvGrpSpPr>
              <a:grpSpLocks/>
            </p:cNvGrpSpPr>
            <p:nvPr/>
          </p:nvGrpSpPr>
          <p:grpSpPr bwMode="auto">
            <a:xfrm>
              <a:off x="3932901" y="3934211"/>
              <a:ext cx="530938" cy="338554"/>
              <a:chOff x="5573768" y="2726239"/>
              <a:chExt cx="530938" cy="338554"/>
            </a:xfrm>
          </p:grpSpPr>
          <p:sp>
            <p:nvSpPr>
              <p:cNvPr id="77865"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66"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3" name="Straight Connector 519"/>
            <p:cNvCxnSpPr>
              <a:cxnSpLocks noChangeShapeType="1"/>
              <a:stCxn id="77865" idx="6"/>
              <a:endCxn id="78117"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4"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77858" name="Straight Connector 7"/>
            <p:cNvCxnSpPr>
              <a:cxnSpLocks noChangeShapeType="1"/>
              <a:stCxn id="77990" idx="5"/>
              <a:endCxn id="78115"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59" name="Straight Connector 415"/>
            <p:cNvCxnSpPr>
              <a:cxnSpLocks noChangeShapeType="1"/>
              <a:endCxn id="77949"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0" name="Straight Connector 523"/>
            <p:cNvCxnSpPr>
              <a:cxnSpLocks noChangeShapeType="1"/>
              <a:stCxn id="77912"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57" name="Group 39945"/>
          <p:cNvGrpSpPr>
            <a:grpSpLocks/>
          </p:cNvGrpSpPr>
          <p:nvPr/>
        </p:nvGrpSpPr>
        <p:grpSpPr bwMode="auto">
          <a:xfrm>
            <a:off x="4686300" y="4864100"/>
            <a:ext cx="2427288" cy="741363"/>
            <a:chOff x="4686300" y="4864100"/>
            <a:chExt cx="2426898" cy="740764"/>
          </a:xfrm>
        </p:grpSpPr>
        <p:sp>
          <p:nvSpPr>
            <p:cNvPr id="77856" name="TextBox 39940"/>
            <p:cNvSpPr txBox="1">
              <a:spLocks noChangeArrowheads="1"/>
            </p:cNvSpPr>
            <p:nvPr/>
          </p:nvSpPr>
          <p:spPr bwMode="auto">
            <a:xfrm>
              <a:off x="4838700" y="5143500"/>
              <a:ext cx="2274498"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peering liên kết</a:t>
              </a:r>
            </a:p>
          </p:txBody>
        </p:sp>
        <p:cxnSp>
          <p:nvCxnSpPr>
            <p:cNvPr id="77857"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77854"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Internet exchange point</a:t>
              </a:r>
            </a:p>
          </p:txBody>
        </p:sp>
        <p:cxnSp>
          <p:nvCxnSpPr>
            <p:cNvPr id="77855" name="Straight Connector 39948"/>
            <p:cNvCxnSpPr>
              <a:cxnSpLocks noChangeShapeType="1"/>
              <a:endCxn id="77871"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5363" name="Rectangle 2"/>
          <p:cNvSpPr>
            <a:spLocks noGrp="1" noChangeArrowheads="1"/>
          </p:cNvSpPr>
          <p:nvPr>
            <p:ph type="title" idx="4294967295"/>
          </p:nvPr>
        </p:nvSpPr>
        <p:spPr>
          <a:xfrm>
            <a:off x="212725" y="190500"/>
            <a:ext cx="8382000" cy="936625"/>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nuts and bolts</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 view</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p:cNvSpPr>
            <a:spLocks noGrp="1" noChangeArrowheads="1"/>
          </p:cNvSpPr>
          <p:nvPr>
            <p:ph type="body" sz="half" idx="4294967295"/>
          </p:nvPr>
        </p:nvSpPr>
        <p:spPr>
          <a:xfrm>
            <a:off x="1657350" y="1173163"/>
            <a:ext cx="3779838" cy="1271587"/>
          </a:xfrm>
        </p:spPr>
        <p:txBody>
          <a:bodyPr/>
          <a:lstStyle/>
          <a:p>
            <a:pPr marL="231775" indent="-231775" eaLnBrk="1" hangingPunct="1">
              <a:spcBef>
                <a:spcPct val="15000"/>
              </a:spcBef>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Hàng triệu các thiết bị máy tính được kết nối: </a:t>
            </a:r>
          </a:p>
          <a:p>
            <a:pPr marL="631825" lvl="1" indent="-231775" eaLnBrk="1" hangingPunct="1">
              <a:spcBef>
                <a:spcPct val="15000"/>
              </a:spcBef>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H</a:t>
            </a:r>
            <a:r>
              <a:rPr lang="en-US" altLang="en-US"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osts </a:t>
            </a:r>
            <a:r>
              <a:rPr lang="en-US" altLang="en-US" i="1">
                <a:latin typeface="Arial" panose="020B0604020202020204" pitchFamily="34" charset="0"/>
                <a:ea typeface="ＭＳ Ｐゴシック" panose="020B0600070205080204" pitchFamily="34" charset="-128"/>
                <a:cs typeface="Arial" panose="020B0604020202020204" pitchFamily="34" charset="0"/>
              </a:rPr>
              <a:t>=</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 hệ thống đầu cuối</a:t>
            </a:r>
            <a:endParaRPr lang="en-US" altLang="en-US" i="1">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marL="631825" lvl="1" indent="-231775" eaLnBrk="1" hangingPunct="1">
              <a:buSzPct val="75000"/>
            </a:pPr>
            <a:r>
              <a:rPr lang="en-US" altLang="en-US">
                <a:latin typeface="Arial" panose="020B0604020202020204" pitchFamily="34" charset="0"/>
                <a:ea typeface="Arial" panose="020B0604020202020204" pitchFamily="34" charset="0"/>
                <a:cs typeface="Arial" panose="020B0604020202020204" pitchFamily="34" charset="0"/>
              </a:rPr>
              <a:t>C</a:t>
            </a:r>
            <a:r>
              <a:rPr lang="en-US" altLang="en-US" smtClean="0">
                <a:latin typeface="Arial" panose="020B0604020202020204" pitchFamily="34" charset="0"/>
                <a:ea typeface="Arial" panose="020B0604020202020204" pitchFamily="34" charset="0"/>
                <a:cs typeface="Arial" panose="020B0604020202020204" pitchFamily="34" charset="0"/>
              </a:rPr>
              <a:t>hạy </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ứng dụng mạng</a:t>
            </a:r>
            <a:endParaRPr lang="en-US" altLang="en-US">
              <a:solidFill>
                <a:srgbClr val="CC0000"/>
              </a:solidFill>
              <a:latin typeface="Arial" panose="020B0604020202020204" pitchFamily="34" charset="0"/>
              <a:ea typeface="Arial" panose="020B0604020202020204" pitchFamily="34" charset="0"/>
              <a:cs typeface="Arial" panose="020B0604020202020204" pitchFamily="34" charset="0"/>
            </a:endParaRPr>
          </a:p>
        </p:txBody>
      </p:sp>
      <p:sp>
        <p:nvSpPr>
          <p:cNvPr id="4766" name="Rectangle 670"/>
          <p:cNvSpPr>
            <a:spLocks noChangeArrowheads="1"/>
          </p:cNvSpPr>
          <p:nvPr/>
        </p:nvSpPr>
        <p:spPr bwMode="auto">
          <a:xfrm>
            <a:off x="1617731" y="3138998"/>
            <a:ext cx="38068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7713"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dirty="0" err="1">
                <a:solidFill>
                  <a:srgbClr val="CC0000"/>
                </a:solidFill>
                <a:latin typeface="Arial" panose="020B0604020202020204" pitchFamily="34" charset="0"/>
              </a:rPr>
              <a:t>Các</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liên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kết</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truyền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thông</a:t>
            </a:r>
            <a:endParaRPr lang="en-US" altLang="en-US" sz="2400" dirty="0">
              <a:solidFill>
                <a:srgbClr val="CC0000"/>
              </a:solidFill>
              <a:latin typeface="Arial" panose="020B0604020202020204" pitchFamily="34" charset="0"/>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C</a:t>
            </a:r>
            <a:r>
              <a:rPr lang="en-US" altLang="en-US" smtClean="0">
                <a:latin typeface="Arial" panose="020B0604020202020204" pitchFamily="34" charset="0"/>
                <a:ea typeface="ＭＳ Ｐゴシック" panose="020B0600070205080204" pitchFamily="34" charset="-128"/>
              </a:rPr>
              <a:t>áp </a:t>
            </a:r>
            <a:r>
              <a:rPr lang="en-US" altLang="en-US" dirty="0" err="1">
                <a:latin typeface="Arial" panose="020B0604020202020204" pitchFamily="34" charset="0"/>
                <a:ea typeface="ＭＳ Ｐゴシック" panose="020B0600070205080204" pitchFamily="34" charset="-128"/>
              </a:rPr>
              <a:t>quang</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cáp</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đồng</a:t>
            </a:r>
            <a:r>
              <a:rPr lang="en-US" altLang="en-US" dirty="0">
                <a:latin typeface="Arial" panose="020B0604020202020204" pitchFamily="34" charset="0"/>
                <a:ea typeface="ＭＳ Ｐゴシック" panose="020B0600070205080204" pitchFamily="34" charset="-128"/>
              </a:rPr>
              <a:t>,  radio, </a:t>
            </a:r>
            <a:r>
              <a:rPr lang="en-US" altLang="en-US" dirty="0" err="1">
                <a:latin typeface="Arial" panose="020B0604020202020204" pitchFamily="34" charset="0"/>
                <a:ea typeface="ＭＳ Ｐゴシック" panose="020B0600070205080204" pitchFamily="34" charset="-128"/>
              </a:rPr>
              <a:t>vệ</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tinh</a:t>
            </a:r>
            <a:endParaRPr lang="en-US" altLang="en-US" dirty="0">
              <a:latin typeface="Arial" panose="020B0604020202020204" pitchFamily="34" charset="0"/>
              <a:ea typeface="ＭＳ Ｐゴシック" panose="020B0600070205080204" pitchFamily="34" charset="-128"/>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T</a:t>
            </a:r>
            <a:r>
              <a:rPr lang="en-US" altLang="en-US" smtClean="0">
                <a:latin typeface="Arial" panose="020B0604020202020204" pitchFamily="34" charset="0"/>
                <a:ea typeface="ＭＳ Ｐゴシック" panose="020B0600070205080204" pitchFamily="34" charset="-128"/>
              </a:rPr>
              <a:t>ốc </a:t>
            </a:r>
            <a:r>
              <a:rPr lang="en-US" altLang="en-US" dirty="0" err="1">
                <a:latin typeface="Arial" panose="020B0604020202020204" pitchFamily="34" charset="0"/>
                <a:ea typeface="ＭＳ Ｐゴシック" panose="020B0600070205080204" pitchFamily="34" charset="-128"/>
              </a:rPr>
              <a:t>độ</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truyền</a:t>
            </a:r>
            <a:r>
              <a:rPr lang="en-US" altLang="en-US" dirty="0">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băng</a:t>
            </a:r>
            <a:r>
              <a:rPr lang="en-US" altLang="en-US" i="1" dirty="0">
                <a:solidFill>
                  <a:srgbClr val="CC0000"/>
                </a:solidFill>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thông</a:t>
            </a:r>
            <a:r>
              <a:rPr lang="en-US" altLang="en-US" i="1" dirty="0">
                <a:solidFill>
                  <a:srgbClr val="CC0000"/>
                </a:solidFill>
                <a:latin typeface="Arial" panose="020B0604020202020204" pitchFamily="34" charset="0"/>
                <a:ea typeface="ＭＳ Ｐゴシック" panose="020B0600070205080204" pitchFamily="34" charset="-128"/>
              </a:rPr>
              <a:t> (bandwidth)</a:t>
            </a:r>
            <a:endParaRPr lang="en-US" altLang="en-US" dirty="0">
              <a:solidFill>
                <a:srgbClr val="CC0000"/>
              </a:solidFill>
              <a:latin typeface="Arial" panose="020B0604020202020204" pitchFamily="34" charset="0"/>
              <a:ea typeface="ＭＳ Ｐゴシック" panose="020B0600070205080204" pitchFamily="34" charset="-128"/>
            </a:endParaRPr>
          </a:p>
        </p:txBody>
      </p:sp>
      <p:sp>
        <p:nvSpPr>
          <p:cNvPr id="4767" name="Rectangle 671"/>
          <p:cNvSpPr>
            <a:spLocks noChangeArrowheads="1"/>
          </p:cNvSpPr>
          <p:nvPr/>
        </p:nvSpPr>
        <p:spPr bwMode="auto">
          <a:xfrm>
            <a:off x="1811338" y="4935538"/>
            <a:ext cx="41862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88975" indent="-231775">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a:solidFill>
                  <a:srgbClr val="CC0000"/>
                </a:solidFill>
                <a:latin typeface="Arial" panose="020B0604020202020204" pitchFamily="34" charset="0"/>
              </a:rPr>
              <a:t>Chuyển mạch gói:</a:t>
            </a:r>
            <a:r>
              <a:rPr lang="en-US" altLang="en-US" sz="2400">
                <a:latin typeface="Arial" panose="020B0604020202020204" pitchFamily="34" charset="0"/>
              </a:rPr>
              <a:t> chuyển tiếp gói tin (khối dữ liệu)</a:t>
            </a:r>
          </a:p>
          <a:p>
            <a:pPr lvl="1">
              <a:buSzPct val="75000"/>
            </a:pPr>
            <a:r>
              <a:rPr lang="en-US" altLang="en-US" i="1">
                <a:solidFill>
                  <a:srgbClr val="C00000"/>
                </a:solidFill>
                <a:latin typeface="Arial" panose="020B0604020202020204" pitchFamily="34" charset="0"/>
                <a:ea typeface="ＭＳ Ｐゴシック" panose="020B0600070205080204" pitchFamily="34" charset="-128"/>
              </a:rPr>
              <a:t>Thiết bị định tuyến (routers</a:t>
            </a:r>
            <a:r>
              <a:rPr lang="en-US" altLang="en-US">
                <a:latin typeface="Arial" panose="020B0604020202020204" pitchFamily="34" charset="0"/>
                <a:ea typeface="ＭＳ Ｐゴシック" panose="020B0600070205080204" pitchFamily="34" charset="-128"/>
              </a:rPr>
              <a:t> </a:t>
            </a:r>
            <a:r>
              <a:rPr lang="en-US" altLang="en-US">
                <a:solidFill>
                  <a:srgbClr val="FF0000"/>
                </a:solidFill>
                <a:latin typeface="Arial" panose="020B0604020202020204" pitchFamily="34" charset="0"/>
                <a:ea typeface="ＭＳ Ｐゴシック" panose="020B0600070205080204" pitchFamily="34" charset="-128"/>
              </a:rPr>
              <a:t>) </a:t>
            </a:r>
            <a:r>
              <a:rPr lang="en-US" altLang="en-US">
                <a:solidFill>
                  <a:srgbClr val="C00000"/>
                </a:solidFill>
                <a:latin typeface="Arial" panose="020B0604020202020204" pitchFamily="34" charset="0"/>
                <a:ea typeface="ＭＳ Ｐゴシック" panose="020B0600070205080204" pitchFamily="34" charset="-128"/>
              </a:rPr>
              <a:t>và thiêt bị chuyển mạch (</a:t>
            </a:r>
            <a:r>
              <a:rPr lang="en-US" altLang="en-US" i="1">
                <a:solidFill>
                  <a:srgbClr val="C00000"/>
                </a:solidFill>
                <a:latin typeface="Arial" panose="020B0604020202020204" pitchFamily="34" charset="0"/>
                <a:ea typeface="ＭＳ Ｐゴシック" panose="020B0600070205080204" pitchFamily="34" charset="-128"/>
              </a:rPr>
              <a:t>switches)</a:t>
            </a:r>
          </a:p>
          <a:p>
            <a:pPr>
              <a:buSzPct val="75000"/>
              <a:buFontTx/>
              <a:buNone/>
            </a:pPr>
            <a:endParaRPr lang="en-US" altLang="en-US" sz="2400">
              <a:latin typeface="Arial" panose="020B0604020202020204" pitchFamily="34" charset="0"/>
            </a:endParaRPr>
          </a:p>
        </p:txBody>
      </p:sp>
      <p:grpSp>
        <p:nvGrpSpPr>
          <p:cNvPr id="2" name="Group 842"/>
          <p:cNvGrpSpPr>
            <a:grpSpLocks/>
          </p:cNvGrpSpPr>
          <p:nvPr/>
        </p:nvGrpSpPr>
        <p:grpSpPr bwMode="auto">
          <a:xfrm>
            <a:off x="76435" y="3454255"/>
            <a:ext cx="2043111" cy="1417638"/>
            <a:chOff x="98" y="2320"/>
            <a:chExt cx="1287" cy="893"/>
          </a:xfrm>
        </p:grpSpPr>
        <p:sp>
          <p:nvSpPr>
            <p:cNvPr id="15805" name="Text Box 666"/>
            <p:cNvSpPr txBox="1">
              <a:spLocks noChangeArrowheads="1"/>
            </p:cNvSpPr>
            <p:nvPr/>
          </p:nvSpPr>
          <p:spPr bwMode="auto">
            <a:xfrm>
              <a:off x="614" y="2893"/>
              <a:ext cx="66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smtClean="0">
                  <a:latin typeface="Arial" panose="020B0604020202020204" pitchFamily="34" charset="0"/>
                </a:rPr>
                <a:t>Liên </a:t>
              </a:r>
              <a:r>
                <a:rPr lang="en-US" altLang="en-US" sz="1800">
                  <a:latin typeface="Arial" panose="020B0604020202020204" pitchFamily="34" charset="0"/>
                </a:rPr>
                <a:t>kết </a:t>
              </a:r>
            </a:p>
            <a:p>
              <a:pPr>
                <a:lnSpc>
                  <a:spcPct val="75000"/>
                </a:lnSpc>
                <a:spcBef>
                  <a:spcPct val="0"/>
                </a:spcBef>
                <a:buClrTx/>
                <a:buSzTx/>
                <a:buFontTx/>
                <a:buNone/>
              </a:pPr>
              <a:r>
                <a:rPr lang="en-US" altLang="en-US" sz="1800">
                  <a:latin typeface="Arial" panose="020B0604020202020204" pitchFamily="34" charset="0"/>
                </a:rPr>
                <a:t>có dây</a:t>
              </a:r>
            </a:p>
          </p:txBody>
        </p:sp>
        <p:sp>
          <p:nvSpPr>
            <p:cNvPr id="15806" name="Text Box 669"/>
            <p:cNvSpPr txBox="1">
              <a:spLocks noChangeArrowheads="1"/>
            </p:cNvSpPr>
            <p:nvPr/>
          </p:nvSpPr>
          <p:spPr bwMode="auto">
            <a:xfrm>
              <a:off x="598" y="2358"/>
              <a:ext cx="78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smtClean="0">
                  <a:latin typeface="Arial" panose="020B0604020202020204" pitchFamily="34" charset="0"/>
                </a:rPr>
                <a:t>Liên </a:t>
              </a:r>
              <a:r>
                <a:rPr lang="en-US" altLang="en-US" sz="1800">
                  <a:latin typeface="Arial" panose="020B0604020202020204" pitchFamily="34" charset="0"/>
                </a:rPr>
                <a:t>kết </a:t>
              </a:r>
            </a:p>
            <a:p>
              <a:pPr>
                <a:lnSpc>
                  <a:spcPct val="75000"/>
                </a:lnSpc>
                <a:spcBef>
                  <a:spcPct val="0"/>
                </a:spcBef>
                <a:buClrTx/>
                <a:buSzTx/>
                <a:buFontTx/>
                <a:buNone/>
              </a:pPr>
              <a:r>
                <a:rPr lang="en-US" altLang="en-US" sz="1800">
                  <a:latin typeface="Arial" panose="020B0604020202020204" pitchFamily="34" charset="0"/>
                </a:rPr>
                <a:t>không dây</a:t>
              </a:r>
            </a:p>
          </p:txBody>
        </p:sp>
        <p:grpSp>
          <p:nvGrpSpPr>
            <p:cNvPr id="15807" name="Group 819"/>
            <p:cNvGrpSpPr>
              <a:grpSpLocks/>
            </p:cNvGrpSpPr>
            <p:nvPr/>
          </p:nvGrpSpPr>
          <p:grpSpPr bwMode="auto">
            <a:xfrm>
              <a:off x="385" y="2320"/>
              <a:ext cx="201" cy="282"/>
              <a:chOff x="742" y="2409"/>
              <a:chExt cx="576" cy="881"/>
            </a:xfrm>
          </p:grpSpPr>
          <p:grpSp>
            <p:nvGrpSpPr>
              <p:cNvPr id="15812" name="Group 820"/>
              <p:cNvGrpSpPr>
                <a:grpSpLocks/>
              </p:cNvGrpSpPr>
              <p:nvPr/>
            </p:nvGrpSpPr>
            <p:grpSpPr bwMode="auto">
              <a:xfrm>
                <a:off x="832" y="2643"/>
                <a:ext cx="376" cy="647"/>
                <a:chOff x="3130" y="3288"/>
                <a:chExt cx="410" cy="742"/>
              </a:xfrm>
            </p:grpSpPr>
            <p:sp>
              <p:nvSpPr>
                <p:cNvPr id="158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grpSp>
          <p:pic>
            <p:nvPicPr>
              <p:cNvPr id="158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nvGrpSpPr>
            <p:cNvPr id="15808" name="Group 838"/>
            <p:cNvGrpSpPr>
              <a:grpSpLocks/>
            </p:cNvGrpSpPr>
            <p:nvPr/>
          </p:nvGrpSpPr>
          <p:grpSpPr bwMode="auto">
            <a:xfrm>
              <a:off x="98" y="2444"/>
              <a:ext cx="355" cy="265"/>
              <a:chOff x="2967" y="478"/>
              <a:chExt cx="788" cy="625"/>
            </a:xfrm>
          </p:grpSpPr>
          <p:pic>
            <p:nvPicPr>
              <p:cNvPr id="158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09" name="Line 841"/>
            <p:cNvSpPr>
              <a:spLocks noChangeShapeType="1"/>
            </p:cNvSpPr>
            <p:nvPr/>
          </p:nvSpPr>
          <p:spPr bwMode="auto">
            <a:xfrm>
              <a:off x="300" y="2986"/>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nvGrpSpPr>
          <p:cNvPr id="6" name="Group 852"/>
          <p:cNvGrpSpPr>
            <a:grpSpLocks/>
          </p:cNvGrpSpPr>
          <p:nvPr/>
        </p:nvGrpSpPr>
        <p:grpSpPr bwMode="auto">
          <a:xfrm>
            <a:off x="8918" y="5217861"/>
            <a:ext cx="1557339" cy="1258890"/>
            <a:chOff x="7" y="3435"/>
            <a:chExt cx="981" cy="793"/>
          </a:xfrm>
        </p:grpSpPr>
        <p:sp>
          <p:nvSpPr>
            <p:cNvPr id="15795" name="Text Box 662"/>
            <p:cNvSpPr txBox="1">
              <a:spLocks noChangeArrowheads="1"/>
            </p:cNvSpPr>
            <p:nvPr/>
          </p:nvSpPr>
          <p:spPr bwMode="auto">
            <a:xfrm>
              <a:off x="7" y="3646"/>
              <a:ext cx="98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800">
                  <a:latin typeface="Arial" panose="020B0604020202020204" pitchFamily="34" charset="0"/>
                </a:rPr>
                <a:t>T</a:t>
              </a:r>
              <a:r>
                <a:rPr lang="en-US" altLang="en-US" sz="1800" smtClean="0">
                  <a:latin typeface="Arial" panose="020B0604020202020204" pitchFamily="34" charset="0"/>
                </a:rPr>
                <a:t>hiết </a:t>
              </a:r>
              <a:r>
                <a:rPr lang="en-US" altLang="en-US" sz="1800">
                  <a:latin typeface="Arial" panose="020B0604020202020204" pitchFamily="34" charset="0"/>
                </a:rPr>
                <a:t>bị </a:t>
              </a:r>
            </a:p>
            <a:p>
              <a:pPr algn="ctr">
                <a:lnSpc>
                  <a:spcPct val="100000"/>
                </a:lnSpc>
                <a:spcBef>
                  <a:spcPct val="0"/>
                </a:spcBef>
                <a:buClrTx/>
                <a:buSzTx/>
                <a:buFontTx/>
                <a:buNone/>
              </a:pPr>
              <a:r>
                <a:rPr lang="en-US" altLang="en-US" sz="1800">
                  <a:latin typeface="Arial" panose="020B0604020202020204" pitchFamily="34" charset="0"/>
                </a:rPr>
                <a:t>c</a:t>
              </a:r>
              <a:r>
                <a:rPr lang="en-US" altLang="en-US" sz="1800" smtClean="0">
                  <a:latin typeface="Arial" panose="020B0604020202020204" pitchFamily="34" charset="0"/>
                </a:rPr>
                <a:t>huyển mạch</a:t>
              </a:r>
            </a:p>
            <a:p>
              <a:pPr algn="ctr">
                <a:lnSpc>
                  <a:spcPct val="100000"/>
                </a:lnSpc>
                <a:spcBef>
                  <a:spcPct val="0"/>
                </a:spcBef>
                <a:buClrTx/>
                <a:buSzTx/>
                <a:buFontTx/>
                <a:buNone/>
              </a:pPr>
              <a:r>
                <a:rPr lang="en-US" altLang="en-US" sz="1800" smtClean="0">
                  <a:latin typeface="Arial" panose="020B0604020202020204" pitchFamily="34" charset="0"/>
                </a:rPr>
                <a:t>(</a:t>
              </a:r>
              <a:r>
                <a:rPr lang="en-US" altLang="en-US" sz="1800">
                  <a:latin typeface="Arial" panose="020B0604020202020204" pitchFamily="34" charset="0"/>
                </a:rPr>
                <a:t>router)</a:t>
              </a:r>
            </a:p>
          </p:txBody>
        </p:sp>
        <p:grpSp>
          <p:nvGrpSpPr>
            <p:cNvPr id="15796" name="Group 843"/>
            <p:cNvGrpSpPr>
              <a:grpSpLocks/>
            </p:cNvGrpSpPr>
            <p:nvPr/>
          </p:nvGrpSpPr>
          <p:grpSpPr bwMode="auto">
            <a:xfrm>
              <a:off x="337" y="3435"/>
              <a:ext cx="306" cy="133"/>
              <a:chOff x="4650" y="1129"/>
              <a:chExt cx="246" cy="99"/>
            </a:xfrm>
          </p:grpSpPr>
          <p:sp>
            <p:nvSpPr>
              <p:cNvPr id="15797" name="Oval 407"/>
              <p:cNvSpPr>
                <a:spLocks noChangeArrowheads="1"/>
              </p:cNvSpPr>
              <p:nvPr/>
            </p:nvSpPr>
            <p:spPr bwMode="auto">
              <a:xfrm>
                <a:off x="4651" y="1175"/>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7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1800">
                  <a:latin typeface="Arial" panose="020B0604020202020204" pitchFamily="34" charset="0"/>
                </a:endParaRPr>
              </a:p>
            </p:txBody>
          </p:sp>
          <p:sp>
            <p:nvSpPr>
              <p:cNvPr id="157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800" name="Group 847"/>
              <p:cNvGrpSpPr>
                <a:grpSpLocks/>
              </p:cNvGrpSpPr>
              <p:nvPr/>
            </p:nvGrpSpPr>
            <p:grpSpPr bwMode="auto">
              <a:xfrm>
                <a:off x="4699" y="1145"/>
                <a:ext cx="138" cy="29"/>
                <a:chOff x="2468" y="1332"/>
                <a:chExt cx="310" cy="60"/>
              </a:xfrm>
            </p:grpSpPr>
            <p:sp>
              <p:nvSpPr>
                <p:cNvPr id="158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sp>
              <p:nvSpPr>
                <p:cNvPr id="158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grpSp>
          <p:sp>
            <p:nvSpPr>
              <p:cNvPr id="158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sp>
            <p:nvSpPr>
              <p:cNvPr id="158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pic>
        <p:nvPicPr>
          <p:cNvPr id="15369"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0" name="Group 1"/>
          <p:cNvGrpSpPr>
            <a:grpSpLocks/>
          </p:cNvGrpSpPr>
          <p:nvPr/>
        </p:nvGrpSpPr>
        <p:grpSpPr bwMode="auto">
          <a:xfrm>
            <a:off x="5387973" y="1167546"/>
            <a:ext cx="3551022" cy="4876067"/>
            <a:chOff x="5202238" y="1167546"/>
            <a:chExt cx="3551237" cy="4876067"/>
          </a:xfrm>
        </p:grpSpPr>
        <p:sp>
          <p:nvSpPr>
            <p:cNvPr id="15440"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1"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2"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443" name="Group 418"/>
            <p:cNvGrpSpPr>
              <a:grpSpLocks/>
            </p:cNvGrpSpPr>
            <p:nvPr/>
          </p:nvGrpSpPr>
          <p:grpSpPr bwMode="auto">
            <a:xfrm>
              <a:off x="5278438" y="2974975"/>
              <a:ext cx="1458912" cy="933450"/>
              <a:chOff x="2889" y="1631"/>
              <a:chExt cx="980" cy="743"/>
            </a:xfrm>
          </p:grpSpPr>
          <p:sp>
            <p:nvSpPr>
              <p:cNvPr id="15793"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94"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15444"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5"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6"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7"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8"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9"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0"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51"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2"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3"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4"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5"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6"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7"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8"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9"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0"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1"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2"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3"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4"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5"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6"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7"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8"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73" name="Group 590"/>
            <p:cNvGrpSpPr>
              <a:grpSpLocks/>
            </p:cNvGrpSpPr>
            <p:nvPr/>
          </p:nvGrpSpPr>
          <p:grpSpPr bwMode="auto">
            <a:xfrm flipH="1">
              <a:off x="5775325" y="4533900"/>
              <a:ext cx="414337" cy="373063"/>
              <a:chOff x="2839" y="3501"/>
              <a:chExt cx="755" cy="803"/>
            </a:xfrm>
          </p:grpSpPr>
          <p:pic>
            <p:nvPicPr>
              <p:cNvPr id="15791" name="Picture 591"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2"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4" name="Group 593"/>
            <p:cNvGrpSpPr>
              <a:grpSpLocks/>
            </p:cNvGrpSpPr>
            <p:nvPr/>
          </p:nvGrpSpPr>
          <p:grpSpPr bwMode="auto">
            <a:xfrm flipH="1">
              <a:off x="5457825" y="4954588"/>
              <a:ext cx="482600" cy="406400"/>
              <a:chOff x="2839" y="3501"/>
              <a:chExt cx="755" cy="803"/>
            </a:xfrm>
          </p:grpSpPr>
          <p:pic>
            <p:nvPicPr>
              <p:cNvPr id="15789" name="Picture 594"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0"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5" name="Group 596"/>
            <p:cNvGrpSpPr>
              <a:grpSpLocks/>
            </p:cNvGrpSpPr>
            <p:nvPr/>
          </p:nvGrpSpPr>
          <p:grpSpPr bwMode="auto">
            <a:xfrm flipH="1">
              <a:off x="5935663" y="5256213"/>
              <a:ext cx="427037" cy="349250"/>
              <a:chOff x="2839" y="3501"/>
              <a:chExt cx="755" cy="803"/>
            </a:xfrm>
          </p:grpSpPr>
          <p:pic>
            <p:nvPicPr>
              <p:cNvPr id="15787" name="Picture 597" descr="desktop_computer_stylized_mediu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8"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6" name="Group 599"/>
            <p:cNvGrpSpPr>
              <a:grpSpLocks/>
            </p:cNvGrpSpPr>
            <p:nvPr/>
          </p:nvGrpSpPr>
          <p:grpSpPr bwMode="auto">
            <a:xfrm>
              <a:off x="6550025" y="5238750"/>
              <a:ext cx="427037" cy="350838"/>
              <a:chOff x="2839" y="3501"/>
              <a:chExt cx="755" cy="803"/>
            </a:xfrm>
          </p:grpSpPr>
          <p:pic>
            <p:nvPicPr>
              <p:cNvPr id="15785" name="Picture 600"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6"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15477" name="Picture 60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8" name="Group 652"/>
            <p:cNvGrpSpPr>
              <a:grpSpLocks/>
            </p:cNvGrpSpPr>
            <p:nvPr/>
          </p:nvGrpSpPr>
          <p:grpSpPr bwMode="auto">
            <a:xfrm>
              <a:off x="5613400" y="1546225"/>
              <a:ext cx="415925" cy="385763"/>
              <a:chOff x="2751" y="1851"/>
              <a:chExt cx="462" cy="478"/>
            </a:xfrm>
          </p:grpSpPr>
          <p:pic>
            <p:nvPicPr>
              <p:cNvPr id="15783" name="Picture 653"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84" name="Picture 6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79" name="Group 665"/>
            <p:cNvGrpSpPr>
              <a:grpSpLocks/>
            </p:cNvGrpSpPr>
            <p:nvPr/>
          </p:nvGrpSpPr>
          <p:grpSpPr bwMode="auto">
            <a:xfrm>
              <a:off x="7689850" y="2395538"/>
              <a:ext cx="390525" cy="169863"/>
              <a:chOff x="4650" y="1129"/>
              <a:chExt cx="246" cy="95"/>
            </a:xfrm>
          </p:grpSpPr>
          <p:sp>
            <p:nvSpPr>
              <p:cNvPr id="15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8" name="Group 659"/>
              <p:cNvGrpSpPr>
                <a:grpSpLocks/>
              </p:cNvGrpSpPr>
              <p:nvPr/>
            </p:nvGrpSpPr>
            <p:grpSpPr bwMode="auto">
              <a:xfrm>
                <a:off x="4699" y="1145"/>
                <a:ext cx="138" cy="29"/>
                <a:chOff x="2468" y="1332"/>
                <a:chExt cx="310" cy="60"/>
              </a:xfrm>
            </p:grpSpPr>
            <p:sp>
              <p:nvSpPr>
                <p:cNvPr id="1578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8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8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0" name="Group 666"/>
            <p:cNvGrpSpPr>
              <a:grpSpLocks/>
            </p:cNvGrpSpPr>
            <p:nvPr/>
          </p:nvGrpSpPr>
          <p:grpSpPr bwMode="auto">
            <a:xfrm>
              <a:off x="7762875" y="2757488"/>
              <a:ext cx="390525" cy="176213"/>
              <a:chOff x="4650" y="1129"/>
              <a:chExt cx="246" cy="95"/>
            </a:xfrm>
          </p:grpSpPr>
          <p:sp>
            <p:nvSpPr>
              <p:cNvPr id="15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0" name="Group 670"/>
              <p:cNvGrpSpPr>
                <a:grpSpLocks/>
              </p:cNvGrpSpPr>
              <p:nvPr/>
            </p:nvGrpSpPr>
            <p:grpSpPr bwMode="auto">
              <a:xfrm>
                <a:off x="4699" y="1145"/>
                <a:ext cx="138" cy="29"/>
                <a:chOff x="2468" y="1332"/>
                <a:chExt cx="310" cy="60"/>
              </a:xfrm>
            </p:grpSpPr>
            <p:sp>
              <p:nvSpPr>
                <p:cNvPr id="15773"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74"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1"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72"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1" name="Group 675"/>
            <p:cNvGrpSpPr>
              <a:grpSpLocks/>
            </p:cNvGrpSpPr>
            <p:nvPr/>
          </p:nvGrpSpPr>
          <p:grpSpPr bwMode="auto">
            <a:xfrm>
              <a:off x="7204075" y="2493963"/>
              <a:ext cx="390525" cy="169863"/>
              <a:chOff x="4650" y="1129"/>
              <a:chExt cx="246" cy="95"/>
            </a:xfrm>
          </p:grpSpPr>
          <p:sp>
            <p:nvSpPr>
              <p:cNvPr id="15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62" name="Group 679"/>
              <p:cNvGrpSpPr>
                <a:grpSpLocks/>
              </p:cNvGrpSpPr>
              <p:nvPr/>
            </p:nvGrpSpPr>
            <p:grpSpPr bwMode="auto">
              <a:xfrm>
                <a:off x="4699" y="1145"/>
                <a:ext cx="138" cy="29"/>
                <a:chOff x="2468" y="1332"/>
                <a:chExt cx="310" cy="60"/>
              </a:xfrm>
            </p:grpSpPr>
            <p:sp>
              <p:nvSpPr>
                <p:cNvPr id="1576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6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63"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64"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2" name="Group 684"/>
            <p:cNvGrpSpPr>
              <a:grpSpLocks/>
            </p:cNvGrpSpPr>
            <p:nvPr/>
          </p:nvGrpSpPr>
          <p:grpSpPr bwMode="auto">
            <a:xfrm>
              <a:off x="7215188" y="2757488"/>
              <a:ext cx="390525" cy="169863"/>
              <a:chOff x="4650" y="1129"/>
              <a:chExt cx="246" cy="95"/>
            </a:xfrm>
          </p:grpSpPr>
          <p:sp>
            <p:nvSpPr>
              <p:cNvPr id="15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54" name="Group 688"/>
              <p:cNvGrpSpPr>
                <a:grpSpLocks/>
              </p:cNvGrpSpPr>
              <p:nvPr/>
            </p:nvGrpSpPr>
            <p:grpSpPr bwMode="auto">
              <a:xfrm>
                <a:off x="4699" y="1145"/>
                <a:ext cx="138" cy="29"/>
                <a:chOff x="2468" y="1332"/>
                <a:chExt cx="310" cy="60"/>
              </a:xfrm>
            </p:grpSpPr>
            <p:sp>
              <p:nvSpPr>
                <p:cNvPr id="1575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55"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56"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1548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84" name="Group 694"/>
            <p:cNvGrpSpPr>
              <a:grpSpLocks/>
            </p:cNvGrpSpPr>
            <p:nvPr/>
          </p:nvGrpSpPr>
          <p:grpSpPr bwMode="auto">
            <a:xfrm>
              <a:off x="7400925" y="3911600"/>
              <a:ext cx="485775" cy="203200"/>
              <a:chOff x="4650" y="1129"/>
              <a:chExt cx="246" cy="95"/>
            </a:xfrm>
          </p:grpSpPr>
          <p:sp>
            <p:nvSpPr>
              <p:cNvPr id="157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46" name="Group 698"/>
              <p:cNvGrpSpPr>
                <a:grpSpLocks/>
              </p:cNvGrpSpPr>
              <p:nvPr/>
            </p:nvGrpSpPr>
            <p:grpSpPr bwMode="auto">
              <a:xfrm>
                <a:off x="4699" y="1145"/>
                <a:ext cx="138" cy="29"/>
                <a:chOff x="2468" y="1332"/>
                <a:chExt cx="310" cy="60"/>
              </a:xfrm>
            </p:grpSpPr>
            <p:sp>
              <p:nvSpPr>
                <p:cNvPr id="1574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47"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8"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5" name="Group 712"/>
            <p:cNvGrpSpPr>
              <a:grpSpLocks/>
            </p:cNvGrpSpPr>
            <p:nvPr/>
          </p:nvGrpSpPr>
          <p:grpSpPr bwMode="auto">
            <a:xfrm>
              <a:off x="7081838" y="3630613"/>
              <a:ext cx="485775" cy="203200"/>
              <a:chOff x="4650" y="1129"/>
              <a:chExt cx="246" cy="95"/>
            </a:xfrm>
          </p:grpSpPr>
          <p:sp>
            <p:nvSpPr>
              <p:cNvPr id="157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8" name="Group 716"/>
              <p:cNvGrpSpPr>
                <a:grpSpLocks/>
              </p:cNvGrpSpPr>
              <p:nvPr/>
            </p:nvGrpSpPr>
            <p:grpSpPr bwMode="auto">
              <a:xfrm>
                <a:off x="4699" y="1145"/>
                <a:ext cx="138" cy="29"/>
                <a:chOff x="2468" y="1332"/>
                <a:chExt cx="310" cy="60"/>
              </a:xfrm>
            </p:grpSpPr>
            <p:sp>
              <p:nvSpPr>
                <p:cNvPr id="1574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4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9"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0"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6" name="Group 721"/>
            <p:cNvGrpSpPr>
              <a:grpSpLocks/>
            </p:cNvGrpSpPr>
            <p:nvPr/>
          </p:nvGrpSpPr>
          <p:grpSpPr bwMode="auto">
            <a:xfrm>
              <a:off x="7743825" y="3643313"/>
              <a:ext cx="485775" cy="203200"/>
              <a:chOff x="4650" y="1129"/>
              <a:chExt cx="246" cy="95"/>
            </a:xfrm>
          </p:grpSpPr>
          <p:sp>
            <p:nvSpPr>
              <p:cNvPr id="157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0" name="Group 725"/>
              <p:cNvGrpSpPr>
                <a:grpSpLocks/>
              </p:cNvGrpSpPr>
              <p:nvPr/>
            </p:nvGrpSpPr>
            <p:grpSpPr bwMode="auto">
              <a:xfrm>
                <a:off x="4699" y="1145"/>
                <a:ext cx="138" cy="29"/>
                <a:chOff x="2468" y="1332"/>
                <a:chExt cx="310" cy="60"/>
              </a:xfrm>
            </p:grpSpPr>
            <p:sp>
              <p:nvSpPr>
                <p:cNvPr id="1573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3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1"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32"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7" name="Group 730"/>
            <p:cNvGrpSpPr>
              <a:grpSpLocks/>
            </p:cNvGrpSpPr>
            <p:nvPr/>
          </p:nvGrpSpPr>
          <p:grpSpPr bwMode="auto">
            <a:xfrm>
              <a:off x="6962775" y="4505325"/>
              <a:ext cx="619125" cy="242888"/>
              <a:chOff x="4650" y="1129"/>
              <a:chExt cx="246" cy="95"/>
            </a:xfrm>
          </p:grpSpPr>
          <p:sp>
            <p:nvSpPr>
              <p:cNvPr id="157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22" name="Group 734"/>
              <p:cNvGrpSpPr>
                <a:grpSpLocks/>
              </p:cNvGrpSpPr>
              <p:nvPr/>
            </p:nvGrpSpPr>
            <p:grpSpPr bwMode="auto">
              <a:xfrm>
                <a:off x="4699" y="1145"/>
                <a:ext cx="138" cy="29"/>
                <a:chOff x="2468" y="1332"/>
                <a:chExt cx="310" cy="60"/>
              </a:xfrm>
            </p:grpSpPr>
            <p:sp>
              <p:nvSpPr>
                <p:cNvPr id="15725"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26"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23"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24"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8" name="Group 739"/>
            <p:cNvGrpSpPr>
              <a:grpSpLocks/>
            </p:cNvGrpSpPr>
            <p:nvPr/>
          </p:nvGrpSpPr>
          <p:grpSpPr bwMode="auto">
            <a:xfrm>
              <a:off x="7596188" y="4803775"/>
              <a:ext cx="619125" cy="242888"/>
              <a:chOff x="4650" y="1129"/>
              <a:chExt cx="246" cy="95"/>
            </a:xfrm>
          </p:grpSpPr>
          <p:sp>
            <p:nvSpPr>
              <p:cNvPr id="157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14" name="Group 743"/>
              <p:cNvGrpSpPr>
                <a:grpSpLocks/>
              </p:cNvGrpSpPr>
              <p:nvPr/>
            </p:nvGrpSpPr>
            <p:grpSpPr bwMode="auto">
              <a:xfrm>
                <a:off x="4699" y="1145"/>
                <a:ext cx="138" cy="29"/>
                <a:chOff x="2468" y="1332"/>
                <a:chExt cx="310" cy="60"/>
              </a:xfrm>
            </p:grpSpPr>
            <p:sp>
              <p:nvSpPr>
                <p:cNvPr id="15717"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8"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15"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16"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9" name="Group 748"/>
            <p:cNvGrpSpPr>
              <a:grpSpLocks/>
            </p:cNvGrpSpPr>
            <p:nvPr/>
          </p:nvGrpSpPr>
          <p:grpSpPr bwMode="auto">
            <a:xfrm>
              <a:off x="6246813" y="4848225"/>
              <a:ext cx="619125" cy="242888"/>
              <a:chOff x="4650" y="1129"/>
              <a:chExt cx="246" cy="95"/>
            </a:xfrm>
          </p:grpSpPr>
          <p:sp>
            <p:nvSpPr>
              <p:cNvPr id="157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06" name="Group 752"/>
              <p:cNvGrpSpPr>
                <a:grpSpLocks/>
              </p:cNvGrpSpPr>
              <p:nvPr/>
            </p:nvGrpSpPr>
            <p:grpSpPr bwMode="auto">
              <a:xfrm>
                <a:off x="4699" y="1145"/>
                <a:ext cx="138" cy="29"/>
                <a:chOff x="2468" y="1332"/>
                <a:chExt cx="310" cy="60"/>
              </a:xfrm>
            </p:grpSpPr>
            <p:sp>
              <p:nvSpPr>
                <p:cNvPr id="15709"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0"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07"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8"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0" name="Group 757"/>
            <p:cNvGrpSpPr>
              <a:grpSpLocks/>
            </p:cNvGrpSpPr>
            <p:nvPr/>
          </p:nvGrpSpPr>
          <p:grpSpPr bwMode="auto">
            <a:xfrm>
              <a:off x="6053138" y="3640138"/>
              <a:ext cx="390525" cy="169863"/>
              <a:chOff x="4650" y="1129"/>
              <a:chExt cx="246" cy="95"/>
            </a:xfrm>
          </p:grpSpPr>
          <p:sp>
            <p:nvSpPr>
              <p:cNvPr id="156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8" name="Group 761"/>
              <p:cNvGrpSpPr>
                <a:grpSpLocks/>
              </p:cNvGrpSpPr>
              <p:nvPr/>
            </p:nvGrpSpPr>
            <p:grpSpPr bwMode="auto">
              <a:xfrm>
                <a:off x="4699" y="1145"/>
                <a:ext cx="138" cy="29"/>
                <a:chOff x="2468" y="1332"/>
                <a:chExt cx="310" cy="60"/>
              </a:xfrm>
            </p:grpSpPr>
            <p:sp>
              <p:nvSpPr>
                <p:cNvPr id="15701"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02"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9"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0"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1" name="Group 767"/>
            <p:cNvGrpSpPr>
              <a:grpSpLocks/>
            </p:cNvGrpSpPr>
            <p:nvPr/>
          </p:nvGrpSpPr>
          <p:grpSpPr bwMode="auto">
            <a:xfrm>
              <a:off x="6353175" y="2487613"/>
              <a:ext cx="390525" cy="169863"/>
              <a:chOff x="4650" y="1129"/>
              <a:chExt cx="246" cy="95"/>
            </a:xfrm>
          </p:grpSpPr>
          <p:sp>
            <p:nvSpPr>
              <p:cNvPr id="156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0" name="Group 771"/>
              <p:cNvGrpSpPr>
                <a:grpSpLocks/>
              </p:cNvGrpSpPr>
              <p:nvPr/>
            </p:nvGrpSpPr>
            <p:grpSpPr bwMode="auto">
              <a:xfrm>
                <a:off x="4699" y="1145"/>
                <a:ext cx="138" cy="29"/>
                <a:chOff x="2468" y="1332"/>
                <a:chExt cx="310" cy="60"/>
              </a:xfrm>
            </p:grpSpPr>
            <p:sp>
              <p:nvSpPr>
                <p:cNvPr id="15693"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694"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1"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692"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2" name="Group 776"/>
            <p:cNvGrpSpPr>
              <a:grpSpLocks/>
            </p:cNvGrpSpPr>
            <p:nvPr/>
          </p:nvGrpSpPr>
          <p:grpSpPr bwMode="auto">
            <a:xfrm>
              <a:off x="5611813" y="3500438"/>
              <a:ext cx="506412" cy="352425"/>
              <a:chOff x="2967" y="478"/>
              <a:chExt cx="788" cy="625"/>
            </a:xfrm>
          </p:grpSpPr>
          <p:pic>
            <p:nvPicPr>
              <p:cNvPr id="15685"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6" name="Picture 778" descr="antenna_radiation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3" name="Group 779"/>
            <p:cNvGrpSpPr>
              <a:grpSpLocks/>
            </p:cNvGrpSpPr>
            <p:nvPr/>
          </p:nvGrpSpPr>
          <p:grpSpPr bwMode="auto">
            <a:xfrm>
              <a:off x="7132638" y="5003800"/>
              <a:ext cx="563562" cy="420688"/>
              <a:chOff x="2967" y="478"/>
              <a:chExt cx="788" cy="625"/>
            </a:xfrm>
          </p:grpSpPr>
          <p:pic>
            <p:nvPicPr>
              <p:cNvPr id="15683"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4"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4" name="Group 782"/>
            <p:cNvGrpSpPr>
              <a:grpSpLocks/>
            </p:cNvGrpSpPr>
            <p:nvPr/>
          </p:nvGrpSpPr>
          <p:grpSpPr bwMode="auto">
            <a:xfrm>
              <a:off x="6061075" y="1844675"/>
              <a:ext cx="457200" cy="631825"/>
              <a:chOff x="742" y="2409"/>
              <a:chExt cx="576" cy="881"/>
            </a:xfrm>
          </p:grpSpPr>
          <p:grpSp>
            <p:nvGrpSpPr>
              <p:cNvPr id="15665" name="Group 783"/>
              <p:cNvGrpSpPr>
                <a:grpSpLocks/>
              </p:cNvGrpSpPr>
              <p:nvPr/>
            </p:nvGrpSpPr>
            <p:grpSpPr bwMode="auto">
              <a:xfrm>
                <a:off x="832" y="2643"/>
                <a:ext cx="376" cy="647"/>
                <a:chOff x="3130" y="3288"/>
                <a:chExt cx="410" cy="742"/>
              </a:xfrm>
            </p:grpSpPr>
            <p:sp>
              <p:nvSpPr>
                <p:cNvPr id="15668"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69"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0"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1"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2"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3"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4"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5"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6"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7"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8"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9"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0"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1"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2"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15666"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495"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di động</a:t>
              </a:r>
            </a:p>
          </p:txBody>
        </p:sp>
        <p:sp>
          <p:nvSpPr>
            <p:cNvPr id="15496"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15497"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15498"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endParaRPr lang="en-US" altLang="en-US" sz="2000">
                <a:latin typeface="Arial" panose="020B0604020202020204" pitchFamily="34" charset="0"/>
              </a:endParaRP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15499"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tổ chức</a:t>
              </a:r>
            </a:p>
          </p:txBody>
        </p:sp>
        <p:grpSp>
          <p:nvGrpSpPr>
            <p:cNvPr id="15500" name="Group 950"/>
            <p:cNvGrpSpPr>
              <a:grpSpLocks/>
            </p:cNvGrpSpPr>
            <p:nvPr/>
          </p:nvGrpSpPr>
          <p:grpSpPr bwMode="auto">
            <a:xfrm>
              <a:off x="8240713" y="5002213"/>
              <a:ext cx="227012" cy="481013"/>
              <a:chOff x="4140" y="429"/>
              <a:chExt cx="1425" cy="2396"/>
            </a:xfrm>
          </p:grpSpPr>
          <p:sp>
            <p:nvSpPr>
              <p:cNvPr id="15633"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5"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6"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38" name="Group 956"/>
              <p:cNvGrpSpPr>
                <a:grpSpLocks/>
              </p:cNvGrpSpPr>
              <p:nvPr/>
            </p:nvGrpSpPr>
            <p:grpSpPr bwMode="auto">
              <a:xfrm>
                <a:off x="4749" y="668"/>
                <a:ext cx="581" cy="145"/>
                <a:chOff x="614" y="2568"/>
                <a:chExt cx="725" cy="139"/>
              </a:xfrm>
            </p:grpSpPr>
            <p:sp>
              <p:nvSpPr>
                <p:cNvPr id="1566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3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0" name="Group 960"/>
              <p:cNvGrpSpPr>
                <a:grpSpLocks/>
              </p:cNvGrpSpPr>
              <p:nvPr/>
            </p:nvGrpSpPr>
            <p:grpSpPr bwMode="auto">
              <a:xfrm>
                <a:off x="4747" y="994"/>
                <a:ext cx="581" cy="134"/>
                <a:chOff x="614" y="2568"/>
                <a:chExt cx="725" cy="139"/>
              </a:xfrm>
            </p:grpSpPr>
            <p:sp>
              <p:nvSpPr>
                <p:cNvPr id="1566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3" name="Group 965"/>
              <p:cNvGrpSpPr>
                <a:grpSpLocks/>
              </p:cNvGrpSpPr>
              <p:nvPr/>
            </p:nvGrpSpPr>
            <p:grpSpPr bwMode="auto">
              <a:xfrm>
                <a:off x="4735" y="1627"/>
                <a:ext cx="582" cy="151"/>
                <a:chOff x="614" y="2568"/>
                <a:chExt cx="725" cy="139"/>
              </a:xfrm>
            </p:grpSpPr>
            <p:sp>
              <p:nvSpPr>
                <p:cNvPr id="1565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4"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45" name="Group 969"/>
              <p:cNvGrpSpPr>
                <a:grpSpLocks/>
              </p:cNvGrpSpPr>
              <p:nvPr/>
            </p:nvGrpSpPr>
            <p:grpSpPr bwMode="auto">
              <a:xfrm>
                <a:off x="4739" y="1327"/>
                <a:ext cx="582" cy="139"/>
                <a:chOff x="614" y="2568"/>
                <a:chExt cx="725" cy="139"/>
              </a:xfrm>
            </p:grpSpPr>
            <p:sp>
              <p:nvSpPr>
                <p:cNvPr id="1565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7"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8"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0"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5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5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1" name="Group 983"/>
            <p:cNvGrpSpPr>
              <a:grpSpLocks/>
            </p:cNvGrpSpPr>
            <p:nvPr/>
          </p:nvGrpSpPr>
          <p:grpSpPr bwMode="auto">
            <a:xfrm>
              <a:off x="7924800" y="5303838"/>
              <a:ext cx="227012" cy="481013"/>
              <a:chOff x="4140" y="429"/>
              <a:chExt cx="1425" cy="2396"/>
            </a:xfrm>
          </p:grpSpPr>
          <p:sp>
            <p:nvSpPr>
              <p:cNvPr id="15601"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2"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03"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4"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5"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6" name="Group 989"/>
              <p:cNvGrpSpPr>
                <a:grpSpLocks/>
              </p:cNvGrpSpPr>
              <p:nvPr/>
            </p:nvGrpSpPr>
            <p:grpSpPr bwMode="auto">
              <a:xfrm>
                <a:off x="4749" y="668"/>
                <a:ext cx="581" cy="145"/>
                <a:chOff x="614" y="2568"/>
                <a:chExt cx="725" cy="139"/>
              </a:xfrm>
            </p:grpSpPr>
            <p:sp>
              <p:nvSpPr>
                <p:cNvPr id="15631"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2"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7"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8" name="Group 993"/>
              <p:cNvGrpSpPr>
                <a:grpSpLocks/>
              </p:cNvGrpSpPr>
              <p:nvPr/>
            </p:nvGrpSpPr>
            <p:grpSpPr bwMode="auto">
              <a:xfrm>
                <a:off x="4747" y="994"/>
                <a:ext cx="581" cy="134"/>
                <a:chOff x="614" y="2568"/>
                <a:chExt cx="725" cy="139"/>
              </a:xfrm>
            </p:grpSpPr>
            <p:sp>
              <p:nvSpPr>
                <p:cNvPr id="15629"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0"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9"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0"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11" name="Group 998"/>
              <p:cNvGrpSpPr>
                <a:grpSpLocks/>
              </p:cNvGrpSpPr>
              <p:nvPr/>
            </p:nvGrpSpPr>
            <p:grpSpPr bwMode="auto">
              <a:xfrm>
                <a:off x="4735" y="1627"/>
                <a:ext cx="582" cy="151"/>
                <a:chOff x="614" y="2568"/>
                <a:chExt cx="725" cy="139"/>
              </a:xfrm>
            </p:grpSpPr>
            <p:sp>
              <p:nvSpPr>
                <p:cNvPr id="156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2"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13" name="Group 1002"/>
              <p:cNvGrpSpPr>
                <a:grpSpLocks/>
              </p:cNvGrpSpPr>
              <p:nvPr/>
            </p:nvGrpSpPr>
            <p:grpSpPr bwMode="auto">
              <a:xfrm>
                <a:off x="4739" y="1327"/>
                <a:ext cx="582" cy="139"/>
                <a:chOff x="614" y="2568"/>
                <a:chExt cx="725" cy="139"/>
              </a:xfrm>
            </p:grpSpPr>
            <p:sp>
              <p:nvSpPr>
                <p:cNvPr id="15625"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6"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4"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5"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6"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7"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8"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9"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0"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1"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2"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23"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4"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2" name="Group 1016"/>
            <p:cNvGrpSpPr>
              <a:grpSpLocks/>
            </p:cNvGrpSpPr>
            <p:nvPr/>
          </p:nvGrpSpPr>
          <p:grpSpPr bwMode="auto">
            <a:xfrm>
              <a:off x="5302250" y="2043113"/>
              <a:ext cx="534987" cy="407988"/>
              <a:chOff x="877" y="1008"/>
              <a:chExt cx="2747" cy="2591"/>
            </a:xfrm>
          </p:grpSpPr>
          <p:pic>
            <p:nvPicPr>
              <p:cNvPr id="15578"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0"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81"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2"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3"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4"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5"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6"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7"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88" name="Group 1027"/>
              <p:cNvGrpSpPr>
                <a:grpSpLocks/>
              </p:cNvGrpSpPr>
              <p:nvPr/>
            </p:nvGrpSpPr>
            <p:grpSpPr bwMode="auto">
              <a:xfrm>
                <a:off x="1709" y="3008"/>
                <a:ext cx="507" cy="234"/>
                <a:chOff x="1740" y="2642"/>
                <a:chExt cx="752" cy="327"/>
              </a:xfrm>
            </p:grpSpPr>
            <p:sp>
              <p:nvSpPr>
                <p:cNvPr id="1559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89"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0"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1"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2"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3"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4"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3" name="Group 1064"/>
            <p:cNvGrpSpPr>
              <a:grpSpLocks/>
            </p:cNvGrpSpPr>
            <p:nvPr/>
          </p:nvGrpSpPr>
          <p:grpSpPr bwMode="auto">
            <a:xfrm>
              <a:off x="6872288" y="5486400"/>
              <a:ext cx="474662" cy="407988"/>
              <a:chOff x="877" y="1008"/>
              <a:chExt cx="2747" cy="2591"/>
            </a:xfrm>
          </p:grpSpPr>
          <p:pic>
            <p:nvPicPr>
              <p:cNvPr id="15555"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56"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7"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58"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9"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0"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1"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2"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3"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4"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65" name="Group 1075"/>
              <p:cNvGrpSpPr>
                <a:grpSpLocks/>
              </p:cNvGrpSpPr>
              <p:nvPr/>
            </p:nvGrpSpPr>
            <p:grpSpPr bwMode="auto">
              <a:xfrm>
                <a:off x="1709" y="3008"/>
                <a:ext cx="507" cy="234"/>
                <a:chOff x="1740" y="2642"/>
                <a:chExt cx="752" cy="327"/>
              </a:xfrm>
            </p:grpSpPr>
            <p:sp>
              <p:nvSpPr>
                <p:cNvPr id="15572"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3"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4"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5"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6"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7"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66"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7"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8"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9"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0"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1"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4" name="Group 1114"/>
            <p:cNvGrpSpPr>
              <a:grpSpLocks/>
            </p:cNvGrpSpPr>
            <p:nvPr/>
          </p:nvGrpSpPr>
          <p:grpSpPr bwMode="auto">
            <a:xfrm>
              <a:off x="5561013" y="3041650"/>
              <a:ext cx="444500" cy="407988"/>
              <a:chOff x="877" y="1008"/>
              <a:chExt cx="2747" cy="2591"/>
            </a:xfrm>
          </p:grpSpPr>
          <p:pic>
            <p:nvPicPr>
              <p:cNvPr id="15532"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33"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4"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35"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6"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7"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8"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9"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0"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1"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42" name="Group 1125"/>
              <p:cNvGrpSpPr>
                <a:grpSpLocks/>
              </p:cNvGrpSpPr>
              <p:nvPr/>
            </p:nvGrpSpPr>
            <p:grpSpPr bwMode="auto">
              <a:xfrm>
                <a:off x="1709" y="3008"/>
                <a:ext cx="507" cy="234"/>
                <a:chOff x="1740" y="2642"/>
                <a:chExt cx="752" cy="327"/>
              </a:xfrm>
            </p:grpSpPr>
            <p:sp>
              <p:nvSpPr>
                <p:cNvPr id="15549"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0"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1"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2"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3"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4"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43"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4"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5"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6"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7"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8"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5" name="Group 1139"/>
            <p:cNvGrpSpPr>
              <a:grpSpLocks/>
            </p:cNvGrpSpPr>
            <p:nvPr/>
          </p:nvGrpSpPr>
          <p:grpSpPr bwMode="auto">
            <a:xfrm flipH="1">
              <a:off x="5940425" y="3222625"/>
              <a:ext cx="414337" cy="373063"/>
              <a:chOff x="2839" y="3501"/>
              <a:chExt cx="755" cy="803"/>
            </a:xfrm>
          </p:grpSpPr>
          <p:pic>
            <p:nvPicPr>
              <p:cNvPr id="15530" name="Picture 1140"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1"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506" name="Group 1142"/>
            <p:cNvGrpSpPr>
              <a:grpSpLocks/>
            </p:cNvGrpSpPr>
            <p:nvPr/>
          </p:nvGrpSpPr>
          <p:grpSpPr bwMode="auto">
            <a:xfrm>
              <a:off x="7307263" y="5422900"/>
              <a:ext cx="474662" cy="407988"/>
              <a:chOff x="877" y="1008"/>
              <a:chExt cx="2747" cy="2591"/>
            </a:xfrm>
          </p:grpSpPr>
          <p:pic>
            <p:nvPicPr>
              <p:cNvPr id="15507"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08"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09"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10"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11"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2"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3"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4"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5"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6"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17" name="Group 1153"/>
              <p:cNvGrpSpPr>
                <a:grpSpLocks/>
              </p:cNvGrpSpPr>
              <p:nvPr/>
            </p:nvGrpSpPr>
            <p:grpSpPr bwMode="auto">
              <a:xfrm>
                <a:off x="1709" y="3008"/>
                <a:ext cx="507" cy="234"/>
                <a:chOff x="1740" y="2642"/>
                <a:chExt cx="752" cy="327"/>
              </a:xfrm>
            </p:grpSpPr>
            <p:sp>
              <p:nvSpPr>
                <p:cNvPr id="15524"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5"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6"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7"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8"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9"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18"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9"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0"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1"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2"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3"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grpSp>
        <p:nvGrpSpPr>
          <p:cNvPr id="13439" name="Group 1201"/>
          <p:cNvGrpSpPr>
            <a:grpSpLocks/>
          </p:cNvGrpSpPr>
          <p:nvPr/>
        </p:nvGrpSpPr>
        <p:grpSpPr bwMode="auto">
          <a:xfrm>
            <a:off x="38925" y="1057710"/>
            <a:ext cx="1682751" cy="1863725"/>
            <a:chOff x="210" y="833"/>
            <a:chExt cx="1060" cy="1174"/>
          </a:xfrm>
        </p:grpSpPr>
        <p:sp>
          <p:nvSpPr>
            <p:cNvPr id="15373" name="Text Box 667"/>
            <p:cNvSpPr txBox="1">
              <a:spLocks noChangeArrowheads="1"/>
            </p:cNvSpPr>
            <p:nvPr/>
          </p:nvSpPr>
          <p:spPr bwMode="auto">
            <a:xfrm>
              <a:off x="499" y="1687"/>
              <a:ext cx="77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Điện thoại</a:t>
              </a:r>
            </a:p>
            <a:p>
              <a:pPr>
                <a:lnSpc>
                  <a:spcPct val="75000"/>
                </a:lnSpc>
                <a:spcBef>
                  <a:spcPct val="0"/>
                </a:spcBef>
                <a:buClrTx/>
                <a:buSzTx/>
                <a:buFontTx/>
                <a:buNone/>
              </a:pPr>
              <a:r>
                <a:rPr lang="en-US" altLang="en-US" sz="1800">
                  <a:latin typeface="Arial" panose="020B0604020202020204" pitchFamily="34" charset="0"/>
                </a:rPr>
                <a:t>Di động</a:t>
              </a:r>
            </a:p>
          </p:txBody>
        </p:sp>
        <p:sp>
          <p:nvSpPr>
            <p:cNvPr id="15374" name="Text Box 663"/>
            <p:cNvSpPr txBox="1">
              <a:spLocks noChangeArrowheads="1"/>
            </p:cNvSpPr>
            <p:nvPr/>
          </p:nvSpPr>
          <p:spPr bwMode="auto">
            <a:xfrm>
              <a:off x="487" y="843"/>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PC</a:t>
              </a:r>
            </a:p>
          </p:txBody>
        </p:sp>
        <p:sp>
          <p:nvSpPr>
            <p:cNvPr id="15375" name="Text Box 664"/>
            <p:cNvSpPr txBox="1">
              <a:spLocks noChangeArrowheads="1"/>
            </p:cNvSpPr>
            <p:nvPr/>
          </p:nvSpPr>
          <p:spPr bwMode="auto">
            <a:xfrm>
              <a:off x="488" y="1096"/>
              <a:ext cx="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S</a:t>
              </a:r>
              <a:r>
                <a:rPr lang="en-US" altLang="en-US" sz="1800" smtClean="0">
                  <a:latin typeface="Arial" panose="020B0604020202020204" pitchFamily="34" charset="0"/>
                </a:rPr>
                <a:t>erver</a:t>
              </a:r>
              <a:endParaRPr lang="en-US" altLang="en-US" sz="1800">
                <a:latin typeface="Arial" panose="020B0604020202020204" pitchFamily="34" charset="0"/>
              </a:endParaRPr>
            </a:p>
          </p:txBody>
        </p:sp>
        <p:sp>
          <p:nvSpPr>
            <p:cNvPr id="15376" name="Text Box 665"/>
            <p:cNvSpPr txBox="1">
              <a:spLocks noChangeArrowheads="1"/>
            </p:cNvSpPr>
            <p:nvPr/>
          </p:nvSpPr>
          <p:spPr bwMode="auto">
            <a:xfrm>
              <a:off x="513" y="1371"/>
              <a:ext cx="6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Máy tính</a:t>
              </a:r>
            </a:p>
            <a:p>
              <a:pPr>
                <a:lnSpc>
                  <a:spcPct val="75000"/>
                </a:lnSpc>
                <a:spcBef>
                  <a:spcPct val="0"/>
                </a:spcBef>
                <a:buClrTx/>
                <a:buSzTx/>
                <a:buFontTx/>
                <a:buNone/>
              </a:pPr>
              <a:r>
                <a:rPr lang="en-US" altLang="en-US" sz="1800">
                  <a:latin typeface="Arial" panose="020B0604020202020204" pitchFamily="34" charset="0"/>
                </a:rPr>
                <a:t>Xách tay</a:t>
              </a:r>
            </a:p>
          </p:txBody>
        </p:sp>
        <p:grpSp>
          <p:nvGrpSpPr>
            <p:cNvPr id="15377" name="Group 805"/>
            <p:cNvGrpSpPr>
              <a:grpSpLocks/>
            </p:cNvGrpSpPr>
            <p:nvPr/>
          </p:nvGrpSpPr>
          <p:grpSpPr bwMode="auto">
            <a:xfrm flipH="1">
              <a:off x="244" y="833"/>
              <a:ext cx="261" cy="235"/>
              <a:chOff x="2839" y="3501"/>
              <a:chExt cx="755" cy="803"/>
            </a:xfrm>
          </p:grpSpPr>
          <p:pic>
            <p:nvPicPr>
              <p:cNvPr id="15438"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9"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1800">
                  <a:cs typeface="Arial" panose="020B0604020202020204" pitchFamily="34" charset="0"/>
                </a:endParaRPr>
              </a:p>
            </p:txBody>
          </p:sp>
        </p:grpSp>
        <p:grpSp>
          <p:nvGrpSpPr>
            <p:cNvPr id="15378" name="Group 808"/>
            <p:cNvGrpSpPr>
              <a:grpSpLocks/>
            </p:cNvGrpSpPr>
            <p:nvPr/>
          </p:nvGrpSpPr>
          <p:grpSpPr bwMode="auto">
            <a:xfrm>
              <a:off x="298" y="1682"/>
              <a:ext cx="234" cy="173"/>
              <a:chOff x="2751" y="1851"/>
              <a:chExt cx="462" cy="478"/>
            </a:xfrm>
          </p:grpSpPr>
          <p:pic>
            <p:nvPicPr>
              <p:cNvPr id="15436" name="Picture 809" descr="iphone_stylized_smal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7" name="Picture 810" descr="antenna_radiation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9" name="Group 1088"/>
            <p:cNvGrpSpPr>
              <a:grpSpLocks/>
            </p:cNvGrpSpPr>
            <p:nvPr/>
          </p:nvGrpSpPr>
          <p:grpSpPr bwMode="auto">
            <a:xfrm>
              <a:off x="210" y="1368"/>
              <a:ext cx="301" cy="236"/>
              <a:chOff x="877" y="1008"/>
              <a:chExt cx="2747" cy="2591"/>
            </a:xfrm>
          </p:grpSpPr>
          <p:pic>
            <p:nvPicPr>
              <p:cNvPr id="15413" name="Picture 1089"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4" name="Picture 1090"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5" name="Freeform 109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a:cs typeface="Arial" panose="020B0604020202020204" pitchFamily="34" charset="0"/>
                </a:endParaRPr>
              </a:p>
            </p:txBody>
          </p:sp>
          <p:pic>
            <p:nvPicPr>
              <p:cNvPr id="15416" name="Picture 1092"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7" name="Freeform 109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8"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9"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0" name="Freeform 109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1" name="Freeform 1097"/>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2" name="Freeform 1098"/>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423" name="Group 1099"/>
              <p:cNvGrpSpPr>
                <a:grpSpLocks/>
              </p:cNvGrpSpPr>
              <p:nvPr/>
            </p:nvGrpSpPr>
            <p:grpSpPr bwMode="auto">
              <a:xfrm>
                <a:off x="1709" y="3008"/>
                <a:ext cx="507" cy="234"/>
                <a:chOff x="1740" y="2642"/>
                <a:chExt cx="752" cy="327"/>
              </a:xfrm>
            </p:grpSpPr>
            <p:sp>
              <p:nvSpPr>
                <p:cNvPr id="15430"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1"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2"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3"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4"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5"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sp>
            <p:nvSpPr>
              <p:cNvPr id="15424" name="Freeform 110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5" name="Freeform 1107"/>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6"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7"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8"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9"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grpSp>
          <p:nvGrpSpPr>
            <p:cNvPr id="15380" name="Group 1168"/>
            <p:cNvGrpSpPr>
              <a:grpSpLocks/>
            </p:cNvGrpSpPr>
            <p:nvPr/>
          </p:nvGrpSpPr>
          <p:grpSpPr bwMode="auto">
            <a:xfrm>
              <a:off x="340" y="1097"/>
              <a:ext cx="157" cy="256"/>
              <a:chOff x="4140" y="429"/>
              <a:chExt cx="1425" cy="2396"/>
            </a:xfrm>
          </p:grpSpPr>
          <p:sp>
            <p:nvSpPr>
              <p:cNvPr id="15381" name="Freeform 116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2"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83" name="Freeform 117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4" name="Freeform 117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5"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6" name="Group 1174"/>
              <p:cNvGrpSpPr>
                <a:grpSpLocks/>
              </p:cNvGrpSpPr>
              <p:nvPr/>
            </p:nvGrpSpPr>
            <p:grpSpPr bwMode="auto">
              <a:xfrm>
                <a:off x="4749" y="668"/>
                <a:ext cx="581" cy="145"/>
                <a:chOff x="614" y="2568"/>
                <a:chExt cx="725" cy="139"/>
              </a:xfrm>
            </p:grpSpPr>
            <p:sp>
              <p:nvSpPr>
                <p:cNvPr id="15411"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2"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7"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8" name="Group 1178"/>
              <p:cNvGrpSpPr>
                <a:grpSpLocks/>
              </p:cNvGrpSpPr>
              <p:nvPr/>
            </p:nvGrpSpPr>
            <p:grpSpPr bwMode="auto">
              <a:xfrm>
                <a:off x="4747" y="994"/>
                <a:ext cx="581" cy="134"/>
                <a:chOff x="614" y="2568"/>
                <a:chExt cx="725" cy="139"/>
              </a:xfrm>
            </p:grpSpPr>
            <p:sp>
              <p:nvSpPr>
                <p:cNvPr id="15409"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0"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9"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0"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91" name="Group 1183"/>
              <p:cNvGrpSpPr>
                <a:grpSpLocks/>
              </p:cNvGrpSpPr>
              <p:nvPr/>
            </p:nvGrpSpPr>
            <p:grpSpPr bwMode="auto">
              <a:xfrm>
                <a:off x="4735" y="1627"/>
                <a:ext cx="582" cy="151"/>
                <a:chOff x="614" y="2568"/>
                <a:chExt cx="725" cy="139"/>
              </a:xfrm>
            </p:grpSpPr>
            <p:sp>
              <p:nvSpPr>
                <p:cNvPr id="15407"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8"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2" name="Freeform 118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393" name="Group 1187"/>
              <p:cNvGrpSpPr>
                <a:grpSpLocks/>
              </p:cNvGrpSpPr>
              <p:nvPr/>
            </p:nvGrpSpPr>
            <p:grpSpPr bwMode="auto">
              <a:xfrm>
                <a:off x="4739" y="1327"/>
                <a:ext cx="582" cy="139"/>
                <a:chOff x="614" y="2568"/>
                <a:chExt cx="725" cy="139"/>
              </a:xfrm>
            </p:grpSpPr>
            <p:sp>
              <p:nvSpPr>
                <p:cNvPr id="15405"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6"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4"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5" name="Freeform 119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6" name="Freeform 119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7"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8" name="Freeform 119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9"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0"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1"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2"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5403"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4"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sp>
        <p:nvSpPr>
          <p:cNvPr id="153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3CEFBE-3883-40D2-92E7-1F627F357573}" type="slidenum">
              <a:rPr lang="en-US" altLang="en-US" sz="1200">
                <a:latin typeface="Arial" panose="020B0604020202020204" pitchFamily="34" charset="0"/>
              </a:rPr>
              <a:pPr>
                <a:lnSpc>
                  <a:spcPct val="100000"/>
                </a:lnSpc>
                <a:spcBef>
                  <a:spcPct val="0"/>
                </a:spcBef>
                <a:buClrTx/>
                <a:buSzTx/>
                <a:buFontTx/>
                <a:buNone/>
              </a:pPr>
              <a:t>4</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255588" y="87610"/>
            <a:ext cx="84391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987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6" name="Group 5"/>
          <p:cNvGrpSpPr>
            <a:grpSpLocks/>
          </p:cNvGrpSpPr>
          <p:nvPr/>
        </p:nvGrpSpPr>
        <p:grpSpPr bwMode="auto">
          <a:xfrm>
            <a:off x="450850" y="1849438"/>
            <a:ext cx="8437563" cy="4559300"/>
            <a:chOff x="154891" y="1905681"/>
            <a:chExt cx="8436427" cy="4559651"/>
          </a:xfrm>
        </p:grpSpPr>
        <p:grpSp>
          <p:nvGrpSpPr>
            <p:cNvPr id="80168" name="Group 2"/>
            <p:cNvGrpSpPr>
              <a:grpSpLocks/>
            </p:cNvGrpSpPr>
            <p:nvPr/>
          </p:nvGrpSpPr>
          <p:grpSpPr bwMode="auto">
            <a:xfrm>
              <a:off x="1529396" y="2297655"/>
              <a:ext cx="648422" cy="418253"/>
              <a:chOff x="3053396" y="4304255"/>
              <a:chExt cx="648422" cy="418253"/>
            </a:xfrm>
          </p:grpSpPr>
          <p:sp>
            <p:nvSpPr>
              <p:cNvPr id="8022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2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69" name="Group 131"/>
            <p:cNvGrpSpPr>
              <a:grpSpLocks/>
            </p:cNvGrpSpPr>
            <p:nvPr/>
          </p:nvGrpSpPr>
          <p:grpSpPr bwMode="auto">
            <a:xfrm>
              <a:off x="373696" y="3097755"/>
              <a:ext cx="648422" cy="418253"/>
              <a:chOff x="3053396" y="4304255"/>
              <a:chExt cx="648422" cy="418253"/>
            </a:xfrm>
          </p:grpSpPr>
          <p:sp>
            <p:nvSpPr>
              <p:cNvPr id="8021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0" name="Group 135"/>
            <p:cNvGrpSpPr>
              <a:grpSpLocks/>
            </p:cNvGrpSpPr>
            <p:nvPr/>
          </p:nvGrpSpPr>
          <p:grpSpPr bwMode="auto">
            <a:xfrm>
              <a:off x="6037896" y="2551655"/>
              <a:ext cx="648422" cy="418253"/>
              <a:chOff x="3053396" y="4304255"/>
              <a:chExt cx="648422" cy="418253"/>
            </a:xfrm>
          </p:grpSpPr>
          <p:sp>
            <p:nvSpPr>
              <p:cNvPr id="8021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1" name="Group 138"/>
            <p:cNvGrpSpPr>
              <a:grpSpLocks/>
            </p:cNvGrpSpPr>
            <p:nvPr/>
          </p:nvGrpSpPr>
          <p:grpSpPr bwMode="auto">
            <a:xfrm>
              <a:off x="945196" y="5409155"/>
              <a:ext cx="648422" cy="418253"/>
              <a:chOff x="3053396" y="4304255"/>
              <a:chExt cx="648422" cy="418253"/>
            </a:xfrm>
          </p:grpSpPr>
          <p:sp>
            <p:nvSpPr>
              <p:cNvPr id="8021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2" name="Group 141"/>
            <p:cNvGrpSpPr>
              <a:grpSpLocks/>
            </p:cNvGrpSpPr>
            <p:nvPr/>
          </p:nvGrpSpPr>
          <p:grpSpPr bwMode="auto">
            <a:xfrm>
              <a:off x="526096" y="4786855"/>
              <a:ext cx="648422" cy="418253"/>
              <a:chOff x="3053396" y="4304255"/>
              <a:chExt cx="648422" cy="418253"/>
            </a:xfrm>
          </p:grpSpPr>
          <p:sp>
            <p:nvSpPr>
              <p:cNvPr id="8021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3" name="Group 144"/>
            <p:cNvGrpSpPr>
              <a:grpSpLocks/>
            </p:cNvGrpSpPr>
            <p:nvPr/>
          </p:nvGrpSpPr>
          <p:grpSpPr bwMode="auto">
            <a:xfrm>
              <a:off x="297496" y="4126455"/>
              <a:ext cx="648422" cy="418253"/>
              <a:chOff x="3053396" y="4304255"/>
              <a:chExt cx="648422" cy="418253"/>
            </a:xfrm>
          </p:grpSpPr>
          <p:sp>
            <p:nvSpPr>
              <p:cNvPr id="8021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4" name="Group 147"/>
            <p:cNvGrpSpPr>
              <a:grpSpLocks/>
            </p:cNvGrpSpPr>
            <p:nvPr/>
          </p:nvGrpSpPr>
          <p:grpSpPr bwMode="auto">
            <a:xfrm>
              <a:off x="6787196" y="2983455"/>
              <a:ext cx="648422" cy="418253"/>
              <a:chOff x="3053396" y="4304255"/>
              <a:chExt cx="648422" cy="418253"/>
            </a:xfrm>
          </p:grpSpPr>
          <p:sp>
            <p:nvSpPr>
              <p:cNvPr id="8020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5" name="Group 150"/>
            <p:cNvGrpSpPr>
              <a:grpSpLocks/>
            </p:cNvGrpSpPr>
            <p:nvPr/>
          </p:nvGrpSpPr>
          <p:grpSpPr bwMode="auto">
            <a:xfrm>
              <a:off x="3129596" y="2056355"/>
              <a:ext cx="648422" cy="418253"/>
              <a:chOff x="3053396" y="4304255"/>
              <a:chExt cx="648422" cy="418253"/>
            </a:xfrm>
          </p:grpSpPr>
          <p:sp>
            <p:nvSpPr>
              <p:cNvPr id="8020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6" name="Group 153"/>
            <p:cNvGrpSpPr>
              <a:grpSpLocks/>
            </p:cNvGrpSpPr>
            <p:nvPr/>
          </p:nvGrpSpPr>
          <p:grpSpPr bwMode="auto">
            <a:xfrm>
              <a:off x="754696" y="2704055"/>
              <a:ext cx="648422" cy="418253"/>
              <a:chOff x="3053396" y="4304255"/>
              <a:chExt cx="648422" cy="418253"/>
            </a:xfrm>
          </p:grpSpPr>
          <p:sp>
            <p:nvSpPr>
              <p:cNvPr id="8020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7" name="Group 156"/>
            <p:cNvGrpSpPr>
              <a:grpSpLocks/>
            </p:cNvGrpSpPr>
            <p:nvPr/>
          </p:nvGrpSpPr>
          <p:grpSpPr bwMode="auto">
            <a:xfrm>
              <a:off x="4043996" y="2030955"/>
              <a:ext cx="648422" cy="418253"/>
              <a:chOff x="3053396" y="4304255"/>
              <a:chExt cx="648422" cy="418253"/>
            </a:xfrm>
          </p:grpSpPr>
          <p:sp>
            <p:nvSpPr>
              <p:cNvPr id="802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8" name="Group 160"/>
            <p:cNvGrpSpPr>
              <a:grpSpLocks/>
            </p:cNvGrpSpPr>
            <p:nvPr/>
          </p:nvGrpSpPr>
          <p:grpSpPr bwMode="auto">
            <a:xfrm>
              <a:off x="7104696" y="5663155"/>
              <a:ext cx="648422" cy="418253"/>
              <a:chOff x="3053396" y="4304255"/>
              <a:chExt cx="648422" cy="418253"/>
            </a:xfrm>
          </p:grpSpPr>
          <p:sp>
            <p:nvSpPr>
              <p:cNvPr id="802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9" name="Group 163"/>
            <p:cNvGrpSpPr>
              <a:grpSpLocks/>
            </p:cNvGrpSpPr>
            <p:nvPr/>
          </p:nvGrpSpPr>
          <p:grpSpPr bwMode="auto">
            <a:xfrm>
              <a:off x="7942896" y="5015455"/>
              <a:ext cx="648422" cy="418253"/>
              <a:chOff x="3053396" y="4304255"/>
              <a:chExt cx="648422" cy="418253"/>
            </a:xfrm>
          </p:grpSpPr>
          <p:sp>
            <p:nvSpPr>
              <p:cNvPr id="801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0" name="Group 166"/>
            <p:cNvGrpSpPr>
              <a:grpSpLocks/>
            </p:cNvGrpSpPr>
            <p:nvPr/>
          </p:nvGrpSpPr>
          <p:grpSpPr bwMode="auto">
            <a:xfrm>
              <a:off x="7714296" y="4101055"/>
              <a:ext cx="648422" cy="418253"/>
              <a:chOff x="3053396" y="4304255"/>
              <a:chExt cx="648422" cy="418253"/>
            </a:xfrm>
          </p:grpSpPr>
          <p:sp>
            <p:nvSpPr>
              <p:cNvPr id="801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1" name="Group 169"/>
            <p:cNvGrpSpPr>
              <a:grpSpLocks/>
            </p:cNvGrpSpPr>
            <p:nvPr/>
          </p:nvGrpSpPr>
          <p:grpSpPr bwMode="auto">
            <a:xfrm>
              <a:off x="4869496" y="5904455"/>
              <a:ext cx="648422" cy="418253"/>
              <a:chOff x="3053396" y="4304255"/>
              <a:chExt cx="648422" cy="418253"/>
            </a:xfrm>
          </p:grpSpPr>
          <p:sp>
            <p:nvSpPr>
              <p:cNvPr id="801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2" name="Group 172"/>
            <p:cNvGrpSpPr>
              <a:grpSpLocks/>
            </p:cNvGrpSpPr>
            <p:nvPr/>
          </p:nvGrpSpPr>
          <p:grpSpPr bwMode="auto">
            <a:xfrm>
              <a:off x="3955096" y="6044155"/>
              <a:ext cx="648422" cy="418253"/>
              <a:chOff x="3053396" y="4304255"/>
              <a:chExt cx="648422" cy="418253"/>
            </a:xfrm>
          </p:grpSpPr>
          <p:sp>
            <p:nvSpPr>
              <p:cNvPr id="801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3" name="Group 175"/>
            <p:cNvGrpSpPr>
              <a:grpSpLocks/>
            </p:cNvGrpSpPr>
            <p:nvPr/>
          </p:nvGrpSpPr>
          <p:grpSpPr bwMode="auto">
            <a:xfrm>
              <a:off x="2735896" y="5891755"/>
              <a:ext cx="648422" cy="418253"/>
              <a:chOff x="3053396" y="4304255"/>
              <a:chExt cx="648422" cy="418253"/>
            </a:xfrm>
          </p:grpSpPr>
          <p:sp>
            <p:nvSpPr>
              <p:cNvPr id="801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018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9877"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a:latin typeface="Arial" panose="020B0604020202020204" pitchFamily="34" charset="0"/>
              </a:rPr>
              <a:t>… và các mạng khu vực có thể phát sinh để kết nối các mạng lưới truy cập này đến các ISP</a:t>
            </a:r>
          </a:p>
        </p:txBody>
      </p:sp>
      <p:grpSp>
        <p:nvGrpSpPr>
          <p:cNvPr id="79878" name="Group 8"/>
          <p:cNvGrpSpPr>
            <a:grpSpLocks/>
          </p:cNvGrpSpPr>
          <p:nvPr/>
        </p:nvGrpSpPr>
        <p:grpSpPr bwMode="auto">
          <a:xfrm>
            <a:off x="4546600" y="3746500"/>
            <a:ext cx="3225800" cy="1117600"/>
            <a:chOff x="7848600" y="2044700"/>
            <a:chExt cx="3200399" cy="1371600"/>
          </a:xfrm>
        </p:grpSpPr>
        <p:sp>
          <p:nvSpPr>
            <p:cNvPr id="80085"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6" name="Group 133"/>
            <p:cNvGrpSpPr>
              <a:grpSpLocks/>
            </p:cNvGrpSpPr>
            <p:nvPr/>
          </p:nvGrpSpPr>
          <p:grpSpPr bwMode="auto">
            <a:xfrm>
              <a:off x="8526482" y="2160804"/>
              <a:ext cx="532759" cy="184809"/>
              <a:chOff x="2356" y="1300"/>
              <a:chExt cx="555" cy="194"/>
            </a:xfrm>
          </p:grpSpPr>
          <p:sp>
            <p:nvSpPr>
              <p:cNvPr id="801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63" name="Group 137"/>
              <p:cNvGrpSpPr>
                <a:grpSpLocks/>
              </p:cNvGrpSpPr>
              <p:nvPr/>
            </p:nvGrpSpPr>
            <p:grpSpPr bwMode="auto">
              <a:xfrm>
                <a:off x="2468" y="1332"/>
                <a:ext cx="310" cy="60"/>
                <a:chOff x="2468" y="1332"/>
                <a:chExt cx="310" cy="60"/>
              </a:xfrm>
            </p:grpSpPr>
            <p:sp>
              <p:nvSpPr>
                <p:cNvPr id="801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65"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87" name="Straight Connector 10"/>
            <p:cNvCxnSpPr>
              <a:cxnSpLocks noChangeShapeType="1"/>
              <a:stCxn id="8016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8"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9"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0"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1"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2"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3"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4"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5" name="Straight Connector 304"/>
            <p:cNvCxnSpPr>
              <a:cxnSpLocks noChangeShapeType="1"/>
              <a:endCxn id="8016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96"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0097" name="Group 133"/>
            <p:cNvGrpSpPr>
              <a:grpSpLocks/>
            </p:cNvGrpSpPr>
            <p:nvPr/>
          </p:nvGrpSpPr>
          <p:grpSpPr bwMode="auto">
            <a:xfrm>
              <a:off x="9555206" y="2650627"/>
              <a:ext cx="532759" cy="184809"/>
              <a:chOff x="2356" y="1300"/>
              <a:chExt cx="555" cy="194"/>
            </a:xfrm>
          </p:grpSpPr>
          <p:sp>
            <p:nvSpPr>
              <p:cNvPr id="801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55" name="Group 137"/>
              <p:cNvGrpSpPr>
                <a:grpSpLocks/>
              </p:cNvGrpSpPr>
              <p:nvPr/>
            </p:nvGrpSpPr>
            <p:grpSpPr bwMode="auto">
              <a:xfrm>
                <a:off x="2468" y="1332"/>
                <a:ext cx="310" cy="60"/>
                <a:chOff x="2468" y="1332"/>
                <a:chExt cx="310" cy="60"/>
              </a:xfrm>
            </p:grpSpPr>
            <p:sp>
              <p:nvSpPr>
                <p:cNvPr id="801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5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8" name="Group 133"/>
            <p:cNvGrpSpPr>
              <a:grpSpLocks/>
            </p:cNvGrpSpPr>
            <p:nvPr/>
          </p:nvGrpSpPr>
          <p:grpSpPr bwMode="auto">
            <a:xfrm>
              <a:off x="8772607" y="2725609"/>
              <a:ext cx="532759" cy="184809"/>
              <a:chOff x="2356" y="1300"/>
              <a:chExt cx="555" cy="194"/>
            </a:xfrm>
          </p:grpSpPr>
          <p:sp>
            <p:nvSpPr>
              <p:cNvPr id="801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47" name="Group 137"/>
              <p:cNvGrpSpPr>
                <a:grpSpLocks/>
              </p:cNvGrpSpPr>
              <p:nvPr/>
            </p:nvGrpSpPr>
            <p:grpSpPr bwMode="auto">
              <a:xfrm>
                <a:off x="2468" y="1332"/>
                <a:ext cx="310" cy="60"/>
                <a:chOff x="2468" y="1332"/>
                <a:chExt cx="310" cy="60"/>
              </a:xfrm>
            </p:grpSpPr>
            <p:sp>
              <p:nvSpPr>
                <p:cNvPr id="801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8"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9"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9" name="Group 133"/>
            <p:cNvGrpSpPr>
              <a:grpSpLocks/>
            </p:cNvGrpSpPr>
            <p:nvPr/>
          </p:nvGrpSpPr>
          <p:grpSpPr bwMode="auto">
            <a:xfrm>
              <a:off x="9060908" y="2428111"/>
              <a:ext cx="532759" cy="184809"/>
              <a:chOff x="2356" y="1300"/>
              <a:chExt cx="555" cy="194"/>
            </a:xfrm>
          </p:grpSpPr>
          <p:sp>
            <p:nvSpPr>
              <p:cNvPr id="80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9" name="Group 137"/>
              <p:cNvGrpSpPr>
                <a:grpSpLocks/>
              </p:cNvGrpSpPr>
              <p:nvPr/>
            </p:nvGrpSpPr>
            <p:grpSpPr bwMode="auto">
              <a:xfrm>
                <a:off x="2468" y="1332"/>
                <a:ext cx="310" cy="60"/>
                <a:chOff x="2468" y="1332"/>
                <a:chExt cx="310" cy="60"/>
              </a:xfrm>
            </p:grpSpPr>
            <p:sp>
              <p:nvSpPr>
                <p:cNvPr id="80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0" name="Group 133"/>
            <p:cNvGrpSpPr>
              <a:grpSpLocks/>
            </p:cNvGrpSpPr>
            <p:nvPr/>
          </p:nvGrpSpPr>
          <p:grpSpPr bwMode="auto">
            <a:xfrm>
              <a:off x="10005281" y="2289952"/>
              <a:ext cx="532759" cy="184809"/>
              <a:chOff x="2356" y="1300"/>
              <a:chExt cx="555" cy="194"/>
            </a:xfrm>
          </p:grpSpPr>
          <p:sp>
            <p:nvSpPr>
              <p:cNvPr id="80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1" name="Group 137"/>
              <p:cNvGrpSpPr>
                <a:grpSpLocks/>
              </p:cNvGrpSpPr>
              <p:nvPr/>
            </p:nvGrpSpPr>
            <p:grpSpPr bwMode="auto">
              <a:xfrm>
                <a:off x="2468" y="1332"/>
                <a:ext cx="310" cy="60"/>
                <a:chOff x="2468" y="1332"/>
                <a:chExt cx="310" cy="60"/>
              </a:xfrm>
            </p:grpSpPr>
            <p:sp>
              <p:nvSpPr>
                <p:cNvPr id="80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32"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3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1" name="Group 133"/>
            <p:cNvGrpSpPr>
              <a:grpSpLocks/>
            </p:cNvGrpSpPr>
            <p:nvPr/>
          </p:nvGrpSpPr>
          <p:grpSpPr bwMode="auto">
            <a:xfrm>
              <a:off x="10232661" y="2882876"/>
              <a:ext cx="532759" cy="184809"/>
              <a:chOff x="2356" y="1300"/>
              <a:chExt cx="555" cy="194"/>
            </a:xfrm>
          </p:grpSpPr>
          <p:sp>
            <p:nvSpPr>
              <p:cNvPr id="80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23" name="Group 137"/>
              <p:cNvGrpSpPr>
                <a:grpSpLocks/>
              </p:cNvGrpSpPr>
              <p:nvPr/>
            </p:nvGrpSpPr>
            <p:grpSpPr bwMode="auto">
              <a:xfrm>
                <a:off x="2468" y="1332"/>
                <a:ext cx="310" cy="60"/>
                <a:chOff x="2468" y="1332"/>
                <a:chExt cx="310" cy="60"/>
              </a:xfrm>
            </p:grpSpPr>
            <p:sp>
              <p:nvSpPr>
                <p:cNvPr id="80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2" name="Group 133"/>
            <p:cNvGrpSpPr>
              <a:grpSpLocks/>
            </p:cNvGrpSpPr>
            <p:nvPr/>
          </p:nvGrpSpPr>
          <p:grpSpPr bwMode="auto">
            <a:xfrm>
              <a:off x="9330660" y="3072767"/>
              <a:ext cx="532759" cy="184809"/>
              <a:chOff x="2356" y="1300"/>
              <a:chExt cx="555" cy="194"/>
            </a:xfrm>
          </p:grpSpPr>
          <p:sp>
            <p:nvSpPr>
              <p:cNvPr id="80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15" name="Group 137"/>
              <p:cNvGrpSpPr>
                <a:grpSpLocks/>
              </p:cNvGrpSpPr>
              <p:nvPr/>
            </p:nvGrpSpPr>
            <p:grpSpPr bwMode="auto">
              <a:xfrm>
                <a:off x="2468" y="1332"/>
                <a:ext cx="310" cy="60"/>
                <a:chOff x="2468" y="1332"/>
                <a:chExt cx="310" cy="60"/>
              </a:xfrm>
            </p:grpSpPr>
            <p:sp>
              <p:nvSpPr>
                <p:cNvPr id="80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16"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1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3" name="Group 133"/>
            <p:cNvGrpSpPr>
              <a:grpSpLocks/>
            </p:cNvGrpSpPr>
            <p:nvPr/>
          </p:nvGrpSpPr>
          <p:grpSpPr bwMode="auto">
            <a:xfrm>
              <a:off x="8438032" y="3018963"/>
              <a:ext cx="532759" cy="184809"/>
              <a:chOff x="2356" y="1300"/>
              <a:chExt cx="555" cy="194"/>
            </a:xfrm>
          </p:grpSpPr>
          <p:sp>
            <p:nvSpPr>
              <p:cNvPr id="80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07" name="Group 137"/>
              <p:cNvGrpSpPr>
                <a:grpSpLocks/>
              </p:cNvGrpSpPr>
              <p:nvPr/>
            </p:nvGrpSpPr>
            <p:grpSpPr bwMode="auto">
              <a:xfrm>
                <a:off x="2468" y="1332"/>
                <a:ext cx="310" cy="60"/>
                <a:chOff x="2468" y="1332"/>
                <a:chExt cx="310" cy="60"/>
              </a:xfrm>
            </p:grpSpPr>
            <p:sp>
              <p:nvSpPr>
                <p:cNvPr id="80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0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09"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79" name="Group 331"/>
          <p:cNvGrpSpPr>
            <a:grpSpLocks/>
          </p:cNvGrpSpPr>
          <p:nvPr/>
        </p:nvGrpSpPr>
        <p:grpSpPr bwMode="auto">
          <a:xfrm>
            <a:off x="1803400" y="2755900"/>
            <a:ext cx="3467100" cy="1193800"/>
            <a:chOff x="7848600" y="2044700"/>
            <a:chExt cx="3200399" cy="1371600"/>
          </a:xfrm>
        </p:grpSpPr>
        <p:sp>
          <p:nvSpPr>
            <p:cNvPr id="80002"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03" name="Group 133"/>
            <p:cNvGrpSpPr>
              <a:grpSpLocks/>
            </p:cNvGrpSpPr>
            <p:nvPr/>
          </p:nvGrpSpPr>
          <p:grpSpPr bwMode="auto">
            <a:xfrm>
              <a:off x="8526482" y="2160804"/>
              <a:ext cx="532759" cy="184809"/>
              <a:chOff x="2356" y="1300"/>
              <a:chExt cx="555" cy="194"/>
            </a:xfrm>
          </p:grpSpPr>
          <p:sp>
            <p:nvSpPr>
              <p:cNvPr id="800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0" name="Group 137"/>
              <p:cNvGrpSpPr>
                <a:grpSpLocks/>
              </p:cNvGrpSpPr>
              <p:nvPr/>
            </p:nvGrpSpPr>
            <p:grpSpPr bwMode="auto">
              <a:xfrm>
                <a:off x="2468" y="1332"/>
                <a:ext cx="310" cy="60"/>
                <a:chOff x="2468" y="1332"/>
                <a:chExt cx="310" cy="60"/>
              </a:xfrm>
            </p:grpSpPr>
            <p:sp>
              <p:nvSpPr>
                <p:cNvPr id="800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8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8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04" name="Straight Connector 334"/>
            <p:cNvCxnSpPr>
              <a:cxnSpLocks noChangeShapeType="1"/>
              <a:stCxn id="8008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5"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6"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7"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8"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9"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0"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1"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2" name="Straight Connector 342"/>
            <p:cNvCxnSpPr>
              <a:cxnSpLocks noChangeShapeType="1"/>
              <a:endCxn id="8007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13"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0014" name="Group 133"/>
            <p:cNvGrpSpPr>
              <a:grpSpLocks/>
            </p:cNvGrpSpPr>
            <p:nvPr/>
          </p:nvGrpSpPr>
          <p:grpSpPr bwMode="auto">
            <a:xfrm>
              <a:off x="9555206" y="2650627"/>
              <a:ext cx="532759" cy="184809"/>
              <a:chOff x="2356" y="1300"/>
              <a:chExt cx="555" cy="194"/>
            </a:xfrm>
          </p:grpSpPr>
          <p:sp>
            <p:nvSpPr>
              <p:cNvPr id="800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72" name="Group 137"/>
              <p:cNvGrpSpPr>
                <a:grpSpLocks/>
              </p:cNvGrpSpPr>
              <p:nvPr/>
            </p:nvGrpSpPr>
            <p:grpSpPr bwMode="auto">
              <a:xfrm>
                <a:off x="2468" y="1332"/>
                <a:ext cx="310" cy="60"/>
                <a:chOff x="2468" y="1332"/>
                <a:chExt cx="310" cy="60"/>
              </a:xfrm>
            </p:grpSpPr>
            <p:sp>
              <p:nvSpPr>
                <p:cNvPr id="800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7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5" name="Group 133"/>
            <p:cNvGrpSpPr>
              <a:grpSpLocks/>
            </p:cNvGrpSpPr>
            <p:nvPr/>
          </p:nvGrpSpPr>
          <p:grpSpPr bwMode="auto">
            <a:xfrm>
              <a:off x="8772607" y="2725609"/>
              <a:ext cx="532759" cy="184809"/>
              <a:chOff x="2356" y="1300"/>
              <a:chExt cx="555" cy="194"/>
            </a:xfrm>
          </p:grpSpPr>
          <p:sp>
            <p:nvSpPr>
              <p:cNvPr id="800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64" name="Group 137"/>
              <p:cNvGrpSpPr>
                <a:grpSpLocks/>
              </p:cNvGrpSpPr>
              <p:nvPr/>
            </p:nvGrpSpPr>
            <p:grpSpPr bwMode="auto">
              <a:xfrm>
                <a:off x="2468" y="1332"/>
                <a:ext cx="310" cy="60"/>
                <a:chOff x="2468" y="1332"/>
                <a:chExt cx="310" cy="60"/>
              </a:xfrm>
            </p:grpSpPr>
            <p:sp>
              <p:nvSpPr>
                <p:cNvPr id="800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6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6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6" name="Group 133"/>
            <p:cNvGrpSpPr>
              <a:grpSpLocks/>
            </p:cNvGrpSpPr>
            <p:nvPr/>
          </p:nvGrpSpPr>
          <p:grpSpPr bwMode="auto">
            <a:xfrm>
              <a:off x="9060908" y="2428111"/>
              <a:ext cx="532759" cy="184809"/>
              <a:chOff x="2356" y="1300"/>
              <a:chExt cx="555" cy="194"/>
            </a:xfrm>
          </p:grpSpPr>
          <p:sp>
            <p:nvSpPr>
              <p:cNvPr id="800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56" name="Group 137"/>
              <p:cNvGrpSpPr>
                <a:grpSpLocks/>
              </p:cNvGrpSpPr>
              <p:nvPr/>
            </p:nvGrpSpPr>
            <p:grpSpPr bwMode="auto">
              <a:xfrm>
                <a:off x="2468" y="1332"/>
                <a:ext cx="310" cy="60"/>
                <a:chOff x="2468" y="1332"/>
                <a:chExt cx="310" cy="60"/>
              </a:xfrm>
            </p:grpSpPr>
            <p:sp>
              <p:nvSpPr>
                <p:cNvPr id="80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5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7" name="Group 133"/>
            <p:cNvGrpSpPr>
              <a:grpSpLocks/>
            </p:cNvGrpSpPr>
            <p:nvPr/>
          </p:nvGrpSpPr>
          <p:grpSpPr bwMode="auto">
            <a:xfrm>
              <a:off x="10005281" y="2289952"/>
              <a:ext cx="532759" cy="184809"/>
              <a:chOff x="2356" y="1300"/>
              <a:chExt cx="555" cy="194"/>
            </a:xfrm>
          </p:grpSpPr>
          <p:sp>
            <p:nvSpPr>
              <p:cNvPr id="80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8" name="Group 137"/>
              <p:cNvGrpSpPr>
                <a:grpSpLocks/>
              </p:cNvGrpSpPr>
              <p:nvPr/>
            </p:nvGrpSpPr>
            <p:grpSpPr bwMode="auto">
              <a:xfrm>
                <a:off x="2468" y="1332"/>
                <a:ext cx="310" cy="60"/>
                <a:chOff x="2468" y="1332"/>
                <a:chExt cx="310" cy="60"/>
              </a:xfrm>
            </p:grpSpPr>
            <p:sp>
              <p:nvSpPr>
                <p:cNvPr id="80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9"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0"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8" name="Group 133"/>
            <p:cNvGrpSpPr>
              <a:grpSpLocks/>
            </p:cNvGrpSpPr>
            <p:nvPr/>
          </p:nvGrpSpPr>
          <p:grpSpPr bwMode="auto">
            <a:xfrm>
              <a:off x="10232661" y="2882876"/>
              <a:ext cx="532759" cy="184809"/>
              <a:chOff x="2356" y="1300"/>
              <a:chExt cx="555" cy="194"/>
            </a:xfrm>
          </p:grpSpPr>
          <p:sp>
            <p:nvSpPr>
              <p:cNvPr id="80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0" name="Group 137"/>
              <p:cNvGrpSpPr>
                <a:grpSpLocks/>
              </p:cNvGrpSpPr>
              <p:nvPr/>
            </p:nvGrpSpPr>
            <p:grpSpPr bwMode="auto">
              <a:xfrm>
                <a:off x="2468" y="1332"/>
                <a:ext cx="310" cy="60"/>
                <a:chOff x="2468" y="1332"/>
                <a:chExt cx="310" cy="60"/>
              </a:xfrm>
            </p:grpSpPr>
            <p:sp>
              <p:nvSpPr>
                <p:cNvPr id="80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4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9" name="Group 133"/>
            <p:cNvGrpSpPr>
              <a:grpSpLocks/>
            </p:cNvGrpSpPr>
            <p:nvPr/>
          </p:nvGrpSpPr>
          <p:grpSpPr bwMode="auto">
            <a:xfrm>
              <a:off x="9330660" y="3072767"/>
              <a:ext cx="532759" cy="184809"/>
              <a:chOff x="2356" y="1300"/>
              <a:chExt cx="555" cy="194"/>
            </a:xfrm>
          </p:grpSpPr>
          <p:sp>
            <p:nvSpPr>
              <p:cNvPr id="80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32" name="Group 137"/>
              <p:cNvGrpSpPr>
                <a:grpSpLocks/>
              </p:cNvGrpSpPr>
              <p:nvPr/>
            </p:nvGrpSpPr>
            <p:grpSpPr bwMode="auto">
              <a:xfrm>
                <a:off x="2468" y="1332"/>
                <a:ext cx="310" cy="60"/>
                <a:chOff x="2468" y="1332"/>
                <a:chExt cx="310" cy="60"/>
              </a:xfrm>
            </p:grpSpPr>
            <p:sp>
              <p:nvSpPr>
                <p:cNvPr id="80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3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34"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20" name="Group 133"/>
            <p:cNvGrpSpPr>
              <a:grpSpLocks/>
            </p:cNvGrpSpPr>
            <p:nvPr/>
          </p:nvGrpSpPr>
          <p:grpSpPr bwMode="auto">
            <a:xfrm>
              <a:off x="8438032" y="3018963"/>
              <a:ext cx="532759" cy="184809"/>
              <a:chOff x="2356" y="1300"/>
              <a:chExt cx="555" cy="194"/>
            </a:xfrm>
          </p:grpSpPr>
          <p:sp>
            <p:nvSpPr>
              <p:cNvPr id="80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24" name="Group 137"/>
              <p:cNvGrpSpPr>
                <a:grpSpLocks/>
              </p:cNvGrpSpPr>
              <p:nvPr/>
            </p:nvGrpSpPr>
            <p:grpSpPr bwMode="auto">
              <a:xfrm>
                <a:off x="2468" y="1332"/>
                <a:ext cx="310" cy="60"/>
                <a:chOff x="2468" y="1332"/>
                <a:chExt cx="310" cy="60"/>
              </a:xfrm>
            </p:grpSpPr>
            <p:sp>
              <p:nvSpPr>
                <p:cNvPr id="80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25"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2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80" name="Group 416"/>
          <p:cNvGrpSpPr>
            <a:grpSpLocks/>
          </p:cNvGrpSpPr>
          <p:nvPr/>
        </p:nvGrpSpPr>
        <p:grpSpPr bwMode="auto">
          <a:xfrm>
            <a:off x="1498600" y="4165600"/>
            <a:ext cx="3086100" cy="1168400"/>
            <a:chOff x="7848600" y="2044700"/>
            <a:chExt cx="3200399" cy="1371600"/>
          </a:xfrm>
        </p:grpSpPr>
        <p:sp>
          <p:nvSpPr>
            <p:cNvPr id="79919"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20" name="Group 133"/>
            <p:cNvGrpSpPr>
              <a:grpSpLocks/>
            </p:cNvGrpSpPr>
            <p:nvPr/>
          </p:nvGrpSpPr>
          <p:grpSpPr bwMode="auto">
            <a:xfrm>
              <a:off x="8526482" y="2160804"/>
              <a:ext cx="532759" cy="184809"/>
              <a:chOff x="2356" y="1300"/>
              <a:chExt cx="555" cy="194"/>
            </a:xfrm>
          </p:grpSpPr>
          <p:sp>
            <p:nvSpPr>
              <p:cNvPr id="7999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97" name="Group 137"/>
              <p:cNvGrpSpPr>
                <a:grpSpLocks/>
              </p:cNvGrpSpPr>
              <p:nvPr/>
            </p:nvGrpSpPr>
            <p:grpSpPr bwMode="auto">
              <a:xfrm>
                <a:off x="2468" y="1332"/>
                <a:ext cx="310" cy="60"/>
                <a:chOff x="2468" y="1332"/>
                <a:chExt cx="310" cy="60"/>
              </a:xfrm>
            </p:grpSpPr>
            <p:sp>
              <p:nvSpPr>
                <p:cNvPr id="80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9921" name="Straight Connector 419"/>
            <p:cNvCxnSpPr>
              <a:cxnSpLocks noChangeShapeType="1"/>
              <a:stCxn id="7999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2"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3"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4"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5"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6"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7"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8"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9" name="Straight Connector 427"/>
            <p:cNvCxnSpPr>
              <a:cxnSpLocks noChangeShapeType="1"/>
              <a:endCxn id="7999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9930"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9931" name="Group 133"/>
            <p:cNvGrpSpPr>
              <a:grpSpLocks/>
            </p:cNvGrpSpPr>
            <p:nvPr/>
          </p:nvGrpSpPr>
          <p:grpSpPr bwMode="auto">
            <a:xfrm>
              <a:off x="9555206" y="2650627"/>
              <a:ext cx="532759" cy="184809"/>
              <a:chOff x="2356" y="1300"/>
              <a:chExt cx="555" cy="194"/>
            </a:xfrm>
          </p:grpSpPr>
          <p:sp>
            <p:nvSpPr>
              <p:cNvPr id="79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9" name="Group 137"/>
              <p:cNvGrpSpPr>
                <a:grpSpLocks/>
              </p:cNvGrpSpPr>
              <p:nvPr/>
            </p:nvGrpSpPr>
            <p:grpSpPr bwMode="auto">
              <a:xfrm>
                <a:off x="2468" y="1332"/>
                <a:ext cx="310" cy="60"/>
                <a:chOff x="2468" y="1332"/>
                <a:chExt cx="310" cy="60"/>
              </a:xfrm>
            </p:grpSpPr>
            <p:sp>
              <p:nvSpPr>
                <p:cNvPr id="79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2" name="Group 133"/>
            <p:cNvGrpSpPr>
              <a:grpSpLocks/>
            </p:cNvGrpSpPr>
            <p:nvPr/>
          </p:nvGrpSpPr>
          <p:grpSpPr bwMode="auto">
            <a:xfrm>
              <a:off x="8772607" y="2725609"/>
              <a:ext cx="532759" cy="184809"/>
              <a:chOff x="2356" y="1300"/>
              <a:chExt cx="555" cy="194"/>
            </a:xfrm>
          </p:grpSpPr>
          <p:sp>
            <p:nvSpPr>
              <p:cNvPr id="799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1" name="Group 137"/>
              <p:cNvGrpSpPr>
                <a:grpSpLocks/>
              </p:cNvGrpSpPr>
              <p:nvPr/>
            </p:nvGrpSpPr>
            <p:grpSpPr bwMode="auto">
              <a:xfrm>
                <a:off x="2468" y="1332"/>
                <a:ext cx="310" cy="60"/>
                <a:chOff x="2468" y="1332"/>
                <a:chExt cx="310" cy="60"/>
              </a:xfrm>
            </p:grpSpPr>
            <p:sp>
              <p:nvSpPr>
                <p:cNvPr id="799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82"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83"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3" name="Group 133"/>
            <p:cNvGrpSpPr>
              <a:grpSpLocks/>
            </p:cNvGrpSpPr>
            <p:nvPr/>
          </p:nvGrpSpPr>
          <p:grpSpPr bwMode="auto">
            <a:xfrm>
              <a:off x="9060908" y="2428111"/>
              <a:ext cx="532759" cy="184809"/>
              <a:chOff x="2356" y="1300"/>
              <a:chExt cx="555" cy="194"/>
            </a:xfrm>
          </p:grpSpPr>
          <p:sp>
            <p:nvSpPr>
              <p:cNvPr id="799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73" name="Group 137"/>
              <p:cNvGrpSpPr>
                <a:grpSpLocks/>
              </p:cNvGrpSpPr>
              <p:nvPr/>
            </p:nvGrpSpPr>
            <p:grpSpPr bwMode="auto">
              <a:xfrm>
                <a:off x="2468" y="1332"/>
                <a:ext cx="310" cy="60"/>
                <a:chOff x="2468" y="1332"/>
                <a:chExt cx="310" cy="60"/>
              </a:xfrm>
            </p:grpSpPr>
            <p:sp>
              <p:nvSpPr>
                <p:cNvPr id="799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7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7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4" name="Group 133"/>
            <p:cNvGrpSpPr>
              <a:grpSpLocks/>
            </p:cNvGrpSpPr>
            <p:nvPr/>
          </p:nvGrpSpPr>
          <p:grpSpPr bwMode="auto">
            <a:xfrm>
              <a:off x="10005281" y="2289952"/>
              <a:ext cx="532759" cy="184809"/>
              <a:chOff x="2356" y="1300"/>
              <a:chExt cx="555" cy="194"/>
            </a:xfrm>
          </p:grpSpPr>
          <p:sp>
            <p:nvSpPr>
              <p:cNvPr id="799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65" name="Group 137"/>
              <p:cNvGrpSpPr>
                <a:grpSpLocks/>
              </p:cNvGrpSpPr>
              <p:nvPr/>
            </p:nvGrpSpPr>
            <p:grpSpPr bwMode="auto">
              <a:xfrm>
                <a:off x="2468" y="1332"/>
                <a:ext cx="310" cy="60"/>
                <a:chOff x="2468" y="1332"/>
                <a:chExt cx="310" cy="60"/>
              </a:xfrm>
            </p:grpSpPr>
            <p:sp>
              <p:nvSpPr>
                <p:cNvPr id="799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6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6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5" name="Group 133"/>
            <p:cNvGrpSpPr>
              <a:grpSpLocks/>
            </p:cNvGrpSpPr>
            <p:nvPr/>
          </p:nvGrpSpPr>
          <p:grpSpPr bwMode="auto">
            <a:xfrm>
              <a:off x="10232661" y="2882876"/>
              <a:ext cx="532759" cy="184809"/>
              <a:chOff x="2356" y="1300"/>
              <a:chExt cx="555" cy="194"/>
            </a:xfrm>
          </p:grpSpPr>
          <p:sp>
            <p:nvSpPr>
              <p:cNvPr id="799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57" name="Group 137"/>
              <p:cNvGrpSpPr>
                <a:grpSpLocks/>
              </p:cNvGrpSpPr>
              <p:nvPr/>
            </p:nvGrpSpPr>
            <p:grpSpPr bwMode="auto">
              <a:xfrm>
                <a:off x="2468" y="1332"/>
                <a:ext cx="310" cy="60"/>
                <a:chOff x="2468" y="1332"/>
                <a:chExt cx="310" cy="60"/>
              </a:xfrm>
            </p:grpSpPr>
            <p:sp>
              <p:nvSpPr>
                <p:cNvPr id="799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6" name="Group 133"/>
            <p:cNvGrpSpPr>
              <a:grpSpLocks/>
            </p:cNvGrpSpPr>
            <p:nvPr/>
          </p:nvGrpSpPr>
          <p:grpSpPr bwMode="auto">
            <a:xfrm>
              <a:off x="9330660" y="3072767"/>
              <a:ext cx="532759" cy="184809"/>
              <a:chOff x="2356" y="1300"/>
              <a:chExt cx="555" cy="194"/>
            </a:xfrm>
          </p:grpSpPr>
          <p:sp>
            <p:nvSpPr>
              <p:cNvPr id="799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9" name="Group 137"/>
              <p:cNvGrpSpPr>
                <a:grpSpLocks/>
              </p:cNvGrpSpPr>
              <p:nvPr/>
            </p:nvGrpSpPr>
            <p:grpSpPr bwMode="auto">
              <a:xfrm>
                <a:off x="2468" y="1332"/>
                <a:ext cx="310" cy="60"/>
                <a:chOff x="2468" y="1332"/>
                <a:chExt cx="310" cy="60"/>
              </a:xfrm>
            </p:grpSpPr>
            <p:sp>
              <p:nvSpPr>
                <p:cNvPr id="799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7" name="Group 133"/>
            <p:cNvGrpSpPr>
              <a:grpSpLocks/>
            </p:cNvGrpSpPr>
            <p:nvPr/>
          </p:nvGrpSpPr>
          <p:grpSpPr bwMode="auto">
            <a:xfrm>
              <a:off x="8438032" y="3018963"/>
              <a:ext cx="532759" cy="184809"/>
              <a:chOff x="2356" y="1300"/>
              <a:chExt cx="555" cy="194"/>
            </a:xfrm>
          </p:grpSpPr>
          <p:sp>
            <p:nvSpPr>
              <p:cNvPr id="799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1" name="Group 137"/>
              <p:cNvGrpSpPr>
                <a:grpSpLocks/>
              </p:cNvGrpSpPr>
              <p:nvPr/>
            </p:nvGrpSpPr>
            <p:grpSpPr bwMode="auto">
              <a:xfrm>
                <a:off x="2468" y="1332"/>
                <a:ext cx="310" cy="60"/>
                <a:chOff x="2468" y="1332"/>
                <a:chExt cx="310" cy="60"/>
              </a:xfrm>
            </p:grpSpPr>
            <p:sp>
              <p:nvSpPr>
                <p:cNvPr id="799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4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9881" name="Straight Connector 12"/>
          <p:cNvCxnSpPr>
            <a:cxnSpLocks noChangeShapeType="1"/>
            <a:endCxn id="80079"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2" name="Straight Connector 500"/>
          <p:cNvCxnSpPr>
            <a:cxnSpLocks noChangeShapeType="1"/>
            <a:stCxn id="80204" idx="8"/>
            <a:endCxn id="79902"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3" name="Straight Connector 501"/>
          <p:cNvCxnSpPr>
            <a:cxnSpLocks noChangeShapeType="1"/>
            <a:endCxn id="79902"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4" name="Straight Connector 502"/>
          <p:cNvCxnSpPr>
            <a:cxnSpLocks noChangeShapeType="1"/>
            <a:endCxn id="80047"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5" name="Straight Connector 503"/>
          <p:cNvCxnSpPr>
            <a:cxnSpLocks noChangeShapeType="1"/>
            <a:endCxn id="80047"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6" name="Straight Connector 504"/>
          <p:cNvCxnSpPr>
            <a:cxnSpLocks noChangeShapeType="1"/>
            <a:endCxn id="80130"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8" name="Straight Connector 506"/>
          <p:cNvCxnSpPr>
            <a:cxnSpLocks noChangeShapeType="1"/>
            <a:stCxn id="80196" idx="4"/>
            <a:endCxn id="80125"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9"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0" name="Straight Connector 508"/>
          <p:cNvCxnSpPr>
            <a:cxnSpLocks noChangeShapeType="1"/>
            <a:endCxn id="80112"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1" name="Straight Connector 509"/>
          <p:cNvCxnSpPr>
            <a:cxnSpLocks noChangeShapeType="1"/>
            <a:stCxn id="80194" idx="0"/>
            <a:endCxn id="79900"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2"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3" name="Straight Connector 511"/>
          <p:cNvCxnSpPr>
            <a:cxnSpLocks noChangeShapeType="1"/>
            <a:stCxn id="80191"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4"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5" name="Straight Connector 513"/>
          <p:cNvCxnSpPr>
            <a:cxnSpLocks noChangeShapeType="1"/>
            <a:stCxn id="80213"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6" name="Straight Connector 514"/>
          <p:cNvCxnSpPr>
            <a:cxnSpLocks noChangeShapeType="1"/>
            <a:endCxn id="79902"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9897" name="Group 20"/>
          <p:cNvGrpSpPr>
            <a:grpSpLocks/>
          </p:cNvGrpSpPr>
          <p:nvPr/>
        </p:nvGrpSpPr>
        <p:grpSpPr bwMode="auto">
          <a:xfrm>
            <a:off x="4713288" y="2871788"/>
            <a:ext cx="2117725" cy="1082675"/>
            <a:chOff x="4712800" y="2871032"/>
            <a:chExt cx="2117908" cy="1082781"/>
          </a:xfrm>
        </p:grpSpPr>
        <p:grpSp>
          <p:nvGrpSpPr>
            <p:cNvPr id="79914" name="Group 16"/>
            <p:cNvGrpSpPr>
              <a:grpSpLocks/>
            </p:cNvGrpSpPr>
            <p:nvPr/>
          </p:nvGrpSpPr>
          <p:grpSpPr bwMode="auto">
            <a:xfrm>
              <a:off x="5677190" y="2871032"/>
              <a:ext cx="530938" cy="338554"/>
              <a:chOff x="5573768" y="2726239"/>
              <a:chExt cx="530938" cy="338554"/>
            </a:xfrm>
          </p:grpSpPr>
          <p:sp>
            <p:nvSpPr>
              <p:cNvPr id="7991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8"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5"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6"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8" name="Group 39937"/>
          <p:cNvGrpSpPr>
            <a:grpSpLocks/>
          </p:cNvGrpSpPr>
          <p:nvPr/>
        </p:nvGrpSpPr>
        <p:grpSpPr bwMode="auto">
          <a:xfrm>
            <a:off x="3692525" y="3789363"/>
            <a:ext cx="1538288" cy="585787"/>
            <a:chOff x="3692946" y="3789212"/>
            <a:chExt cx="1537885" cy="585306"/>
          </a:xfrm>
        </p:grpSpPr>
        <p:cxnSp>
          <p:nvCxnSpPr>
            <p:cNvPr id="79908" name="Straight Connector 515"/>
            <p:cNvCxnSpPr>
              <a:cxnSpLocks noChangeShapeType="1"/>
              <a:stCxn id="79964"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9909" name="Group 518"/>
            <p:cNvGrpSpPr>
              <a:grpSpLocks/>
            </p:cNvGrpSpPr>
            <p:nvPr/>
          </p:nvGrpSpPr>
          <p:grpSpPr bwMode="auto">
            <a:xfrm>
              <a:off x="3932901" y="3934211"/>
              <a:ext cx="530938" cy="338554"/>
              <a:chOff x="5573768" y="2726239"/>
              <a:chExt cx="530938" cy="338554"/>
            </a:xfrm>
          </p:grpSpPr>
          <p:sp>
            <p:nvSpPr>
              <p:cNvPr id="79912"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3"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0" name="Straight Connector 519"/>
            <p:cNvCxnSpPr>
              <a:cxnSpLocks noChangeShapeType="1"/>
              <a:stCxn id="79912" idx="6"/>
              <a:endCxn id="80164"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1"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9" name="Group 39939"/>
          <p:cNvGrpSpPr>
            <a:grpSpLocks/>
          </p:cNvGrpSpPr>
          <p:nvPr/>
        </p:nvGrpSpPr>
        <p:grpSpPr bwMode="auto">
          <a:xfrm>
            <a:off x="2406650" y="3633788"/>
            <a:ext cx="2901950" cy="1296987"/>
            <a:chOff x="2407287" y="3633041"/>
            <a:chExt cx="2900648" cy="1297685"/>
          </a:xfrm>
        </p:grpSpPr>
        <p:cxnSp>
          <p:nvCxnSpPr>
            <p:cNvPr id="79905" name="Straight Connector 7"/>
            <p:cNvCxnSpPr>
              <a:cxnSpLocks noChangeShapeType="1"/>
              <a:stCxn id="80037" idx="5"/>
              <a:endCxn id="80162"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6" name="Straight Connector 415"/>
            <p:cNvCxnSpPr>
              <a:cxnSpLocks noChangeShapeType="1"/>
              <a:endCxn id="79996"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7" name="Straight Connector 523"/>
            <p:cNvCxnSpPr>
              <a:cxnSpLocks noChangeShapeType="1"/>
              <a:stCxn id="79959"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79900"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01"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79902"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79903" name="Straight Connector 39941"/>
          <p:cNvCxnSpPr>
            <a:cxnSpLocks noChangeShapeType="1"/>
            <a:stCxn id="79902" idx="0"/>
            <a:endCxn id="80025"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904" name="Straight Connector 524"/>
          <p:cNvCxnSpPr>
            <a:cxnSpLocks noChangeShapeType="1"/>
            <a:endCxn id="79998"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55588" y="72112"/>
            <a:ext cx="840740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8192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4" name="Group 5"/>
          <p:cNvGrpSpPr>
            <a:grpSpLocks/>
          </p:cNvGrpSpPr>
          <p:nvPr/>
        </p:nvGrpSpPr>
        <p:grpSpPr bwMode="auto">
          <a:xfrm>
            <a:off x="450850" y="1849438"/>
            <a:ext cx="8437563" cy="4559300"/>
            <a:chOff x="154891" y="1905681"/>
            <a:chExt cx="8436427" cy="4559651"/>
          </a:xfrm>
        </p:grpSpPr>
        <p:grpSp>
          <p:nvGrpSpPr>
            <p:cNvPr id="82227" name="Group 2"/>
            <p:cNvGrpSpPr>
              <a:grpSpLocks/>
            </p:cNvGrpSpPr>
            <p:nvPr/>
          </p:nvGrpSpPr>
          <p:grpSpPr bwMode="auto">
            <a:xfrm>
              <a:off x="1529396" y="2297655"/>
              <a:ext cx="648422" cy="418253"/>
              <a:chOff x="3053396" y="4304255"/>
              <a:chExt cx="648422" cy="418253"/>
            </a:xfrm>
          </p:grpSpPr>
          <p:sp>
            <p:nvSpPr>
              <p:cNvPr id="8227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80"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8" name="Group 131"/>
            <p:cNvGrpSpPr>
              <a:grpSpLocks/>
            </p:cNvGrpSpPr>
            <p:nvPr/>
          </p:nvGrpSpPr>
          <p:grpSpPr bwMode="auto">
            <a:xfrm>
              <a:off x="373696" y="3097755"/>
              <a:ext cx="648422" cy="418253"/>
              <a:chOff x="3053396" y="4304255"/>
              <a:chExt cx="648422" cy="418253"/>
            </a:xfrm>
          </p:grpSpPr>
          <p:sp>
            <p:nvSpPr>
              <p:cNvPr id="8227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8"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9" name="Group 135"/>
            <p:cNvGrpSpPr>
              <a:grpSpLocks/>
            </p:cNvGrpSpPr>
            <p:nvPr/>
          </p:nvGrpSpPr>
          <p:grpSpPr bwMode="auto">
            <a:xfrm>
              <a:off x="6037896" y="2551655"/>
              <a:ext cx="648422" cy="418253"/>
              <a:chOff x="3053396" y="4304255"/>
              <a:chExt cx="648422" cy="418253"/>
            </a:xfrm>
          </p:grpSpPr>
          <p:sp>
            <p:nvSpPr>
              <p:cNvPr id="8227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6"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0" name="Group 138"/>
            <p:cNvGrpSpPr>
              <a:grpSpLocks/>
            </p:cNvGrpSpPr>
            <p:nvPr/>
          </p:nvGrpSpPr>
          <p:grpSpPr bwMode="auto">
            <a:xfrm>
              <a:off x="945196" y="5409155"/>
              <a:ext cx="648422" cy="418253"/>
              <a:chOff x="3053396" y="4304255"/>
              <a:chExt cx="648422" cy="418253"/>
            </a:xfrm>
          </p:grpSpPr>
          <p:sp>
            <p:nvSpPr>
              <p:cNvPr id="822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4"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1" name="Group 141"/>
            <p:cNvGrpSpPr>
              <a:grpSpLocks/>
            </p:cNvGrpSpPr>
            <p:nvPr/>
          </p:nvGrpSpPr>
          <p:grpSpPr bwMode="auto">
            <a:xfrm>
              <a:off x="526096" y="4786855"/>
              <a:ext cx="648422" cy="418253"/>
              <a:chOff x="3053396" y="4304255"/>
              <a:chExt cx="648422" cy="418253"/>
            </a:xfrm>
          </p:grpSpPr>
          <p:sp>
            <p:nvSpPr>
              <p:cNvPr id="822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2"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2" name="Group 144"/>
            <p:cNvGrpSpPr>
              <a:grpSpLocks/>
            </p:cNvGrpSpPr>
            <p:nvPr/>
          </p:nvGrpSpPr>
          <p:grpSpPr bwMode="auto">
            <a:xfrm>
              <a:off x="297496" y="4126455"/>
              <a:ext cx="648422" cy="418253"/>
              <a:chOff x="3053396" y="4304255"/>
              <a:chExt cx="648422" cy="418253"/>
            </a:xfrm>
          </p:grpSpPr>
          <p:sp>
            <p:nvSpPr>
              <p:cNvPr id="822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0"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3" name="Group 147"/>
            <p:cNvGrpSpPr>
              <a:grpSpLocks/>
            </p:cNvGrpSpPr>
            <p:nvPr/>
          </p:nvGrpSpPr>
          <p:grpSpPr bwMode="auto">
            <a:xfrm>
              <a:off x="6787196" y="2983455"/>
              <a:ext cx="648422" cy="418253"/>
              <a:chOff x="3053396" y="4304255"/>
              <a:chExt cx="648422" cy="418253"/>
            </a:xfrm>
          </p:grpSpPr>
          <p:sp>
            <p:nvSpPr>
              <p:cNvPr id="822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4" name="Group 150"/>
            <p:cNvGrpSpPr>
              <a:grpSpLocks/>
            </p:cNvGrpSpPr>
            <p:nvPr/>
          </p:nvGrpSpPr>
          <p:grpSpPr bwMode="auto">
            <a:xfrm>
              <a:off x="3129596" y="2056355"/>
              <a:ext cx="648422" cy="418253"/>
              <a:chOff x="3053396" y="4304255"/>
              <a:chExt cx="648422" cy="418253"/>
            </a:xfrm>
          </p:grpSpPr>
          <p:sp>
            <p:nvSpPr>
              <p:cNvPr id="822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5" name="Group 153"/>
            <p:cNvGrpSpPr>
              <a:grpSpLocks/>
            </p:cNvGrpSpPr>
            <p:nvPr/>
          </p:nvGrpSpPr>
          <p:grpSpPr bwMode="auto">
            <a:xfrm>
              <a:off x="754696" y="2704055"/>
              <a:ext cx="648422" cy="418253"/>
              <a:chOff x="3053396" y="4304255"/>
              <a:chExt cx="648422" cy="418253"/>
            </a:xfrm>
          </p:grpSpPr>
          <p:sp>
            <p:nvSpPr>
              <p:cNvPr id="822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4"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6" name="Group 156"/>
            <p:cNvGrpSpPr>
              <a:grpSpLocks/>
            </p:cNvGrpSpPr>
            <p:nvPr/>
          </p:nvGrpSpPr>
          <p:grpSpPr bwMode="auto">
            <a:xfrm>
              <a:off x="4043996" y="2030955"/>
              <a:ext cx="648422" cy="418253"/>
              <a:chOff x="3053396" y="4304255"/>
              <a:chExt cx="648422" cy="418253"/>
            </a:xfrm>
          </p:grpSpPr>
          <p:sp>
            <p:nvSpPr>
              <p:cNvPr id="822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2"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7" name="Group 160"/>
            <p:cNvGrpSpPr>
              <a:grpSpLocks/>
            </p:cNvGrpSpPr>
            <p:nvPr/>
          </p:nvGrpSpPr>
          <p:grpSpPr bwMode="auto">
            <a:xfrm>
              <a:off x="7104696" y="5663155"/>
              <a:ext cx="648422" cy="418253"/>
              <a:chOff x="3053396" y="4304255"/>
              <a:chExt cx="648422" cy="418253"/>
            </a:xfrm>
          </p:grpSpPr>
          <p:sp>
            <p:nvSpPr>
              <p:cNvPr id="822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0"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8" name="Group 163"/>
            <p:cNvGrpSpPr>
              <a:grpSpLocks/>
            </p:cNvGrpSpPr>
            <p:nvPr/>
          </p:nvGrpSpPr>
          <p:grpSpPr bwMode="auto">
            <a:xfrm>
              <a:off x="7942896" y="5015455"/>
              <a:ext cx="648422" cy="418253"/>
              <a:chOff x="3053396" y="4304255"/>
              <a:chExt cx="648422" cy="418253"/>
            </a:xfrm>
          </p:grpSpPr>
          <p:sp>
            <p:nvSpPr>
              <p:cNvPr id="822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8"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9" name="Group 166"/>
            <p:cNvGrpSpPr>
              <a:grpSpLocks/>
            </p:cNvGrpSpPr>
            <p:nvPr/>
          </p:nvGrpSpPr>
          <p:grpSpPr bwMode="auto">
            <a:xfrm>
              <a:off x="7714296" y="4101055"/>
              <a:ext cx="648422" cy="418253"/>
              <a:chOff x="3053396" y="4304255"/>
              <a:chExt cx="648422" cy="418253"/>
            </a:xfrm>
          </p:grpSpPr>
          <p:sp>
            <p:nvSpPr>
              <p:cNvPr id="822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6"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0" name="Group 169"/>
            <p:cNvGrpSpPr>
              <a:grpSpLocks/>
            </p:cNvGrpSpPr>
            <p:nvPr/>
          </p:nvGrpSpPr>
          <p:grpSpPr bwMode="auto">
            <a:xfrm>
              <a:off x="4869496" y="5904455"/>
              <a:ext cx="648422" cy="418253"/>
              <a:chOff x="3053396" y="4304255"/>
              <a:chExt cx="648422" cy="418253"/>
            </a:xfrm>
          </p:grpSpPr>
          <p:sp>
            <p:nvSpPr>
              <p:cNvPr id="822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1" name="Group 172"/>
            <p:cNvGrpSpPr>
              <a:grpSpLocks/>
            </p:cNvGrpSpPr>
            <p:nvPr/>
          </p:nvGrpSpPr>
          <p:grpSpPr bwMode="auto">
            <a:xfrm>
              <a:off x="3955096" y="6044155"/>
              <a:ext cx="648422" cy="418253"/>
              <a:chOff x="3053396" y="4304255"/>
              <a:chExt cx="648422" cy="418253"/>
            </a:xfrm>
          </p:grpSpPr>
          <p:sp>
            <p:nvSpPr>
              <p:cNvPr id="822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2" name="Group 175"/>
            <p:cNvGrpSpPr>
              <a:grpSpLocks/>
            </p:cNvGrpSpPr>
            <p:nvPr/>
          </p:nvGrpSpPr>
          <p:grpSpPr bwMode="auto">
            <a:xfrm>
              <a:off x="2735896" y="5891755"/>
              <a:ext cx="648422" cy="418253"/>
              <a:chOff x="3053396" y="4304255"/>
              <a:chExt cx="648422" cy="418253"/>
            </a:xfrm>
          </p:grpSpPr>
          <p:sp>
            <p:nvSpPr>
              <p:cNvPr id="822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2243"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4"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5"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6"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7"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8"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81925" name="Rectangle 3"/>
          <p:cNvSpPr txBox="1">
            <a:spLocks noChangeArrowheads="1"/>
          </p:cNvSpPr>
          <p:nvPr/>
        </p:nvSpPr>
        <p:spPr bwMode="auto">
          <a:xfrm>
            <a:off x="485775" y="1011238"/>
            <a:ext cx="84264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 và các mạng cung cấp nội dung (như là Google, Microsoft,   Akamai ) có thể chạy mạng riêng của họ để mạng lại các dịch vụ và nội dung gần sát với người dùng cuối</a:t>
            </a:r>
          </a:p>
        </p:txBody>
      </p:sp>
      <p:grpSp>
        <p:nvGrpSpPr>
          <p:cNvPr id="81926" name="Group 8"/>
          <p:cNvGrpSpPr>
            <a:grpSpLocks/>
          </p:cNvGrpSpPr>
          <p:nvPr/>
        </p:nvGrpSpPr>
        <p:grpSpPr bwMode="auto">
          <a:xfrm>
            <a:off x="4546600" y="3746500"/>
            <a:ext cx="3225800" cy="1117600"/>
            <a:chOff x="7848600" y="2044700"/>
            <a:chExt cx="3200399" cy="1371600"/>
          </a:xfrm>
        </p:grpSpPr>
        <p:sp>
          <p:nvSpPr>
            <p:cNvPr id="82144"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45" name="Group 133"/>
            <p:cNvGrpSpPr>
              <a:grpSpLocks/>
            </p:cNvGrpSpPr>
            <p:nvPr/>
          </p:nvGrpSpPr>
          <p:grpSpPr bwMode="auto">
            <a:xfrm>
              <a:off x="8526482" y="2160804"/>
              <a:ext cx="532759" cy="184809"/>
              <a:chOff x="2356" y="1300"/>
              <a:chExt cx="555" cy="194"/>
            </a:xfrm>
          </p:grpSpPr>
          <p:sp>
            <p:nvSpPr>
              <p:cNvPr id="822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22" name="Group 137"/>
              <p:cNvGrpSpPr>
                <a:grpSpLocks/>
              </p:cNvGrpSpPr>
              <p:nvPr/>
            </p:nvGrpSpPr>
            <p:grpSpPr bwMode="auto">
              <a:xfrm>
                <a:off x="2468" y="1332"/>
                <a:ext cx="310" cy="60"/>
                <a:chOff x="2468" y="1332"/>
                <a:chExt cx="310" cy="60"/>
              </a:xfrm>
            </p:grpSpPr>
            <p:sp>
              <p:nvSpPr>
                <p:cNvPr id="822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2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24"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146" name="Straight Connector 10"/>
            <p:cNvCxnSpPr>
              <a:cxnSpLocks noChangeShapeType="1"/>
              <a:stCxn id="8222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7"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8"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9"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0"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1"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2"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3"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4" name="Straight Connector 304"/>
            <p:cNvCxnSpPr>
              <a:cxnSpLocks noChangeShapeType="1"/>
              <a:endCxn id="8221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155"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2156" name="Group 133"/>
            <p:cNvGrpSpPr>
              <a:grpSpLocks/>
            </p:cNvGrpSpPr>
            <p:nvPr/>
          </p:nvGrpSpPr>
          <p:grpSpPr bwMode="auto">
            <a:xfrm>
              <a:off x="9555206" y="2650627"/>
              <a:ext cx="532759" cy="184809"/>
              <a:chOff x="2356" y="1300"/>
              <a:chExt cx="555" cy="194"/>
            </a:xfrm>
          </p:grpSpPr>
          <p:sp>
            <p:nvSpPr>
              <p:cNvPr id="822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14" name="Group 137"/>
              <p:cNvGrpSpPr>
                <a:grpSpLocks/>
              </p:cNvGrpSpPr>
              <p:nvPr/>
            </p:nvGrpSpPr>
            <p:grpSpPr bwMode="auto">
              <a:xfrm>
                <a:off x="2468" y="1332"/>
                <a:ext cx="310" cy="60"/>
                <a:chOff x="2468" y="1332"/>
                <a:chExt cx="310" cy="60"/>
              </a:xfrm>
            </p:grpSpPr>
            <p:sp>
              <p:nvSpPr>
                <p:cNvPr id="822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1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1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7" name="Group 133"/>
            <p:cNvGrpSpPr>
              <a:grpSpLocks/>
            </p:cNvGrpSpPr>
            <p:nvPr/>
          </p:nvGrpSpPr>
          <p:grpSpPr bwMode="auto">
            <a:xfrm>
              <a:off x="8772607" y="2725609"/>
              <a:ext cx="532759" cy="184809"/>
              <a:chOff x="2356" y="1300"/>
              <a:chExt cx="555" cy="194"/>
            </a:xfrm>
          </p:grpSpPr>
          <p:sp>
            <p:nvSpPr>
              <p:cNvPr id="822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06" name="Group 137"/>
              <p:cNvGrpSpPr>
                <a:grpSpLocks/>
              </p:cNvGrpSpPr>
              <p:nvPr/>
            </p:nvGrpSpPr>
            <p:grpSpPr bwMode="auto">
              <a:xfrm>
                <a:off x="2468" y="1332"/>
                <a:ext cx="310" cy="60"/>
                <a:chOff x="2468" y="1332"/>
                <a:chExt cx="310" cy="60"/>
              </a:xfrm>
            </p:grpSpPr>
            <p:sp>
              <p:nvSpPr>
                <p:cNvPr id="822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07"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8"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8" name="Group 133"/>
            <p:cNvGrpSpPr>
              <a:grpSpLocks/>
            </p:cNvGrpSpPr>
            <p:nvPr/>
          </p:nvGrpSpPr>
          <p:grpSpPr bwMode="auto">
            <a:xfrm>
              <a:off x="9060908" y="2428111"/>
              <a:ext cx="532759" cy="184809"/>
              <a:chOff x="2356" y="1300"/>
              <a:chExt cx="555" cy="194"/>
            </a:xfrm>
          </p:grpSpPr>
          <p:sp>
            <p:nvSpPr>
              <p:cNvPr id="821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8" name="Group 137"/>
              <p:cNvGrpSpPr>
                <a:grpSpLocks/>
              </p:cNvGrpSpPr>
              <p:nvPr/>
            </p:nvGrpSpPr>
            <p:grpSpPr bwMode="auto">
              <a:xfrm>
                <a:off x="2468" y="1332"/>
                <a:ext cx="310" cy="60"/>
                <a:chOff x="2468" y="1332"/>
                <a:chExt cx="310" cy="60"/>
              </a:xfrm>
            </p:grpSpPr>
            <p:sp>
              <p:nvSpPr>
                <p:cNvPr id="8220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0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0"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9" name="Group 133"/>
            <p:cNvGrpSpPr>
              <a:grpSpLocks/>
            </p:cNvGrpSpPr>
            <p:nvPr/>
          </p:nvGrpSpPr>
          <p:grpSpPr bwMode="auto">
            <a:xfrm>
              <a:off x="10005281" y="2289952"/>
              <a:ext cx="532759" cy="184809"/>
              <a:chOff x="2356" y="1300"/>
              <a:chExt cx="555" cy="194"/>
            </a:xfrm>
          </p:grpSpPr>
          <p:sp>
            <p:nvSpPr>
              <p:cNvPr id="821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0" name="Group 137"/>
              <p:cNvGrpSpPr>
                <a:grpSpLocks/>
              </p:cNvGrpSpPr>
              <p:nvPr/>
            </p:nvGrpSpPr>
            <p:grpSpPr bwMode="auto">
              <a:xfrm>
                <a:off x="2468" y="1332"/>
                <a:ext cx="310" cy="60"/>
                <a:chOff x="2468" y="1332"/>
                <a:chExt cx="310" cy="60"/>
              </a:xfrm>
            </p:grpSpPr>
            <p:sp>
              <p:nvSpPr>
                <p:cNvPr id="8219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9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1"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9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0" name="Group 133"/>
            <p:cNvGrpSpPr>
              <a:grpSpLocks/>
            </p:cNvGrpSpPr>
            <p:nvPr/>
          </p:nvGrpSpPr>
          <p:grpSpPr bwMode="auto">
            <a:xfrm>
              <a:off x="10232661" y="2882876"/>
              <a:ext cx="532759" cy="184809"/>
              <a:chOff x="2356" y="1300"/>
              <a:chExt cx="555" cy="194"/>
            </a:xfrm>
          </p:grpSpPr>
          <p:sp>
            <p:nvSpPr>
              <p:cNvPr id="821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82" name="Group 137"/>
              <p:cNvGrpSpPr>
                <a:grpSpLocks/>
              </p:cNvGrpSpPr>
              <p:nvPr/>
            </p:nvGrpSpPr>
            <p:grpSpPr bwMode="auto">
              <a:xfrm>
                <a:off x="2468" y="1332"/>
                <a:ext cx="310" cy="60"/>
                <a:chOff x="2468" y="1332"/>
                <a:chExt cx="310" cy="60"/>
              </a:xfrm>
            </p:grpSpPr>
            <p:sp>
              <p:nvSpPr>
                <p:cNvPr id="8218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8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8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8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1" name="Group 133"/>
            <p:cNvGrpSpPr>
              <a:grpSpLocks/>
            </p:cNvGrpSpPr>
            <p:nvPr/>
          </p:nvGrpSpPr>
          <p:grpSpPr bwMode="auto">
            <a:xfrm>
              <a:off x="9330660" y="3072767"/>
              <a:ext cx="532759" cy="184809"/>
              <a:chOff x="2356" y="1300"/>
              <a:chExt cx="555" cy="194"/>
            </a:xfrm>
          </p:grpSpPr>
          <p:sp>
            <p:nvSpPr>
              <p:cNvPr id="821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74" name="Group 137"/>
              <p:cNvGrpSpPr>
                <a:grpSpLocks/>
              </p:cNvGrpSpPr>
              <p:nvPr/>
            </p:nvGrpSpPr>
            <p:grpSpPr bwMode="auto">
              <a:xfrm>
                <a:off x="2468" y="1332"/>
                <a:ext cx="310" cy="60"/>
                <a:chOff x="2468" y="1332"/>
                <a:chExt cx="310" cy="60"/>
              </a:xfrm>
            </p:grpSpPr>
            <p:sp>
              <p:nvSpPr>
                <p:cNvPr id="8217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75"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7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2" name="Group 133"/>
            <p:cNvGrpSpPr>
              <a:grpSpLocks/>
            </p:cNvGrpSpPr>
            <p:nvPr/>
          </p:nvGrpSpPr>
          <p:grpSpPr bwMode="auto">
            <a:xfrm>
              <a:off x="8438032" y="3018963"/>
              <a:ext cx="532759" cy="184809"/>
              <a:chOff x="2356" y="1300"/>
              <a:chExt cx="555" cy="194"/>
            </a:xfrm>
          </p:grpSpPr>
          <p:sp>
            <p:nvSpPr>
              <p:cNvPr id="821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66" name="Group 137"/>
              <p:cNvGrpSpPr>
                <a:grpSpLocks/>
              </p:cNvGrpSpPr>
              <p:nvPr/>
            </p:nvGrpSpPr>
            <p:grpSpPr bwMode="auto">
              <a:xfrm>
                <a:off x="2468" y="1332"/>
                <a:ext cx="310" cy="60"/>
                <a:chOff x="2468" y="1332"/>
                <a:chExt cx="310" cy="60"/>
              </a:xfrm>
            </p:grpSpPr>
            <p:sp>
              <p:nvSpPr>
                <p:cNvPr id="8216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6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68"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7" name="Group 331"/>
          <p:cNvGrpSpPr>
            <a:grpSpLocks/>
          </p:cNvGrpSpPr>
          <p:nvPr/>
        </p:nvGrpSpPr>
        <p:grpSpPr bwMode="auto">
          <a:xfrm>
            <a:off x="1803400" y="2755900"/>
            <a:ext cx="3467100" cy="1193800"/>
            <a:chOff x="7848600" y="2044700"/>
            <a:chExt cx="3200399" cy="1371600"/>
          </a:xfrm>
        </p:grpSpPr>
        <p:sp>
          <p:nvSpPr>
            <p:cNvPr id="82061"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62" name="Group 133"/>
            <p:cNvGrpSpPr>
              <a:grpSpLocks/>
            </p:cNvGrpSpPr>
            <p:nvPr/>
          </p:nvGrpSpPr>
          <p:grpSpPr bwMode="auto">
            <a:xfrm>
              <a:off x="8526482" y="2160804"/>
              <a:ext cx="532759" cy="184809"/>
              <a:chOff x="2356" y="1300"/>
              <a:chExt cx="555" cy="194"/>
            </a:xfrm>
          </p:grpSpPr>
          <p:sp>
            <p:nvSpPr>
              <p:cNvPr id="82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9" name="Group 137"/>
              <p:cNvGrpSpPr>
                <a:grpSpLocks/>
              </p:cNvGrpSpPr>
              <p:nvPr/>
            </p:nvGrpSpPr>
            <p:grpSpPr bwMode="auto">
              <a:xfrm>
                <a:off x="2468" y="1332"/>
                <a:ext cx="310" cy="60"/>
                <a:chOff x="2468" y="1332"/>
                <a:chExt cx="310" cy="60"/>
              </a:xfrm>
            </p:grpSpPr>
            <p:sp>
              <p:nvSpPr>
                <p:cNvPr id="82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4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4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063" name="Straight Connector 334"/>
            <p:cNvCxnSpPr>
              <a:cxnSpLocks noChangeShapeType="1"/>
              <a:stCxn id="8214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4"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5"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6"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7"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8"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9"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0"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1" name="Straight Connector 342"/>
            <p:cNvCxnSpPr>
              <a:cxnSpLocks noChangeShapeType="1"/>
              <a:endCxn id="8213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072"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2073" name="Group 133"/>
            <p:cNvGrpSpPr>
              <a:grpSpLocks/>
            </p:cNvGrpSpPr>
            <p:nvPr/>
          </p:nvGrpSpPr>
          <p:grpSpPr bwMode="auto">
            <a:xfrm>
              <a:off x="9555206" y="2650627"/>
              <a:ext cx="532759" cy="184809"/>
              <a:chOff x="2356" y="1300"/>
              <a:chExt cx="555" cy="194"/>
            </a:xfrm>
          </p:grpSpPr>
          <p:sp>
            <p:nvSpPr>
              <p:cNvPr id="82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1" name="Group 137"/>
              <p:cNvGrpSpPr>
                <a:grpSpLocks/>
              </p:cNvGrpSpPr>
              <p:nvPr/>
            </p:nvGrpSpPr>
            <p:grpSpPr bwMode="auto">
              <a:xfrm>
                <a:off x="2468" y="1332"/>
                <a:ext cx="310" cy="60"/>
                <a:chOff x="2468" y="1332"/>
                <a:chExt cx="310" cy="60"/>
              </a:xfrm>
            </p:grpSpPr>
            <p:sp>
              <p:nvSpPr>
                <p:cNvPr id="82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33"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4" name="Group 133"/>
            <p:cNvGrpSpPr>
              <a:grpSpLocks/>
            </p:cNvGrpSpPr>
            <p:nvPr/>
          </p:nvGrpSpPr>
          <p:grpSpPr bwMode="auto">
            <a:xfrm>
              <a:off x="8772607" y="2725609"/>
              <a:ext cx="532759" cy="184809"/>
              <a:chOff x="2356" y="1300"/>
              <a:chExt cx="555" cy="194"/>
            </a:xfrm>
          </p:grpSpPr>
          <p:sp>
            <p:nvSpPr>
              <p:cNvPr id="82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23" name="Group 137"/>
              <p:cNvGrpSpPr>
                <a:grpSpLocks/>
              </p:cNvGrpSpPr>
              <p:nvPr/>
            </p:nvGrpSpPr>
            <p:grpSpPr bwMode="auto">
              <a:xfrm>
                <a:off x="2468" y="1332"/>
                <a:ext cx="310" cy="60"/>
                <a:chOff x="2468" y="1332"/>
                <a:chExt cx="310" cy="60"/>
              </a:xfrm>
            </p:grpSpPr>
            <p:sp>
              <p:nvSpPr>
                <p:cNvPr id="82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2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5" name="Group 133"/>
            <p:cNvGrpSpPr>
              <a:grpSpLocks/>
            </p:cNvGrpSpPr>
            <p:nvPr/>
          </p:nvGrpSpPr>
          <p:grpSpPr bwMode="auto">
            <a:xfrm>
              <a:off x="9060908" y="2428111"/>
              <a:ext cx="532759" cy="184809"/>
              <a:chOff x="2356" y="1300"/>
              <a:chExt cx="555" cy="194"/>
            </a:xfrm>
          </p:grpSpPr>
          <p:sp>
            <p:nvSpPr>
              <p:cNvPr id="82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15" name="Group 137"/>
              <p:cNvGrpSpPr>
                <a:grpSpLocks/>
              </p:cNvGrpSpPr>
              <p:nvPr/>
            </p:nvGrpSpPr>
            <p:grpSpPr bwMode="auto">
              <a:xfrm>
                <a:off x="2468" y="1332"/>
                <a:ext cx="310" cy="60"/>
                <a:chOff x="2468" y="1332"/>
                <a:chExt cx="310" cy="60"/>
              </a:xfrm>
            </p:grpSpPr>
            <p:sp>
              <p:nvSpPr>
                <p:cNvPr id="82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1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1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6" name="Group 133"/>
            <p:cNvGrpSpPr>
              <a:grpSpLocks/>
            </p:cNvGrpSpPr>
            <p:nvPr/>
          </p:nvGrpSpPr>
          <p:grpSpPr bwMode="auto">
            <a:xfrm>
              <a:off x="10005281" y="2289952"/>
              <a:ext cx="532759" cy="184809"/>
              <a:chOff x="2356" y="1300"/>
              <a:chExt cx="555" cy="194"/>
            </a:xfrm>
          </p:grpSpPr>
          <p:sp>
            <p:nvSpPr>
              <p:cNvPr id="82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07" name="Group 137"/>
              <p:cNvGrpSpPr>
                <a:grpSpLocks/>
              </p:cNvGrpSpPr>
              <p:nvPr/>
            </p:nvGrpSpPr>
            <p:grpSpPr bwMode="auto">
              <a:xfrm>
                <a:off x="2468" y="1332"/>
                <a:ext cx="310" cy="60"/>
                <a:chOff x="2468" y="1332"/>
                <a:chExt cx="310" cy="60"/>
              </a:xfrm>
            </p:grpSpPr>
            <p:sp>
              <p:nvSpPr>
                <p:cNvPr id="82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8"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9"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7" name="Group 133"/>
            <p:cNvGrpSpPr>
              <a:grpSpLocks/>
            </p:cNvGrpSpPr>
            <p:nvPr/>
          </p:nvGrpSpPr>
          <p:grpSpPr bwMode="auto">
            <a:xfrm>
              <a:off x="10232661" y="2882876"/>
              <a:ext cx="532759" cy="184809"/>
              <a:chOff x="2356" y="1300"/>
              <a:chExt cx="555" cy="194"/>
            </a:xfrm>
          </p:grpSpPr>
          <p:sp>
            <p:nvSpPr>
              <p:cNvPr id="820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9" name="Group 137"/>
              <p:cNvGrpSpPr>
                <a:grpSpLocks/>
              </p:cNvGrpSpPr>
              <p:nvPr/>
            </p:nvGrpSpPr>
            <p:grpSpPr bwMode="auto">
              <a:xfrm>
                <a:off x="2468" y="1332"/>
                <a:ext cx="310" cy="60"/>
                <a:chOff x="2468" y="1332"/>
                <a:chExt cx="310" cy="60"/>
              </a:xfrm>
            </p:grpSpPr>
            <p:sp>
              <p:nvSpPr>
                <p:cNvPr id="821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8" name="Group 133"/>
            <p:cNvGrpSpPr>
              <a:grpSpLocks/>
            </p:cNvGrpSpPr>
            <p:nvPr/>
          </p:nvGrpSpPr>
          <p:grpSpPr bwMode="auto">
            <a:xfrm>
              <a:off x="9330660" y="3072767"/>
              <a:ext cx="532759" cy="184809"/>
              <a:chOff x="2356" y="1300"/>
              <a:chExt cx="555" cy="194"/>
            </a:xfrm>
          </p:grpSpPr>
          <p:sp>
            <p:nvSpPr>
              <p:cNvPr id="820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1" name="Group 137"/>
              <p:cNvGrpSpPr>
                <a:grpSpLocks/>
              </p:cNvGrpSpPr>
              <p:nvPr/>
            </p:nvGrpSpPr>
            <p:grpSpPr bwMode="auto">
              <a:xfrm>
                <a:off x="2468" y="1332"/>
                <a:ext cx="310" cy="60"/>
                <a:chOff x="2468" y="1332"/>
                <a:chExt cx="310" cy="60"/>
              </a:xfrm>
            </p:grpSpPr>
            <p:sp>
              <p:nvSpPr>
                <p:cNvPr id="820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92"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93"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9" name="Group 133"/>
            <p:cNvGrpSpPr>
              <a:grpSpLocks/>
            </p:cNvGrpSpPr>
            <p:nvPr/>
          </p:nvGrpSpPr>
          <p:grpSpPr bwMode="auto">
            <a:xfrm>
              <a:off x="8438032" y="3018963"/>
              <a:ext cx="532759" cy="184809"/>
              <a:chOff x="2356" y="1300"/>
              <a:chExt cx="555" cy="194"/>
            </a:xfrm>
          </p:grpSpPr>
          <p:sp>
            <p:nvSpPr>
              <p:cNvPr id="820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83" name="Group 137"/>
              <p:cNvGrpSpPr>
                <a:grpSpLocks/>
              </p:cNvGrpSpPr>
              <p:nvPr/>
            </p:nvGrpSpPr>
            <p:grpSpPr bwMode="auto">
              <a:xfrm>
                <a:off x="2468" y="1332"/>
                <a:ext cx="310" cy="60"/>
                <a:chOff x="2468" y="1332"/>
                <a:chExt cx="310" cy="60"/>
              </a:xfrm>
            </p:grpSpPr>
            <p:sp>
              <p:nvSpPr>
                <p:cNvPr id="820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84"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85"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8" name="Group 416"/>
          <p:cNvGrpSpPr>
            <a:grpSpLocks/>
          </p:cNvGrpSpPr>
          <p:nvPr/>
        </p:nvGrpSpPr>
        <p:grpSpPr bwMode="auto">
          <a:xfrm>
            <a:off x="1498600" y="4165600"/>
            <a:ext cx="3086100" cy="1168400"/>
            <a:chOff x="7848600" y="2044700"/>
            <a:chExt cx="3200399" cy="1371600"/>
          </a:xfrm>
        </p:grpSpPr>
        <p:sp>
          <p:nvSpPr>
            <p:cNvPr id="81978"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1979" name="Group 133"/>
            <p:cNvGrpSpPr>
              <a:grpSpLocks/>
            </p:cNvGrpSpPr>
            <p:nvPr/>
          </p:nvGrpSpPr>
          <p:grpSpPr bwMode="auto">
            <a:xfrm>
              <a:off x="8526482" y="2160804"/>
              <a:ext cx="532759" cy="184809"/>
              <a:chOff x="2356" y="1300"/>
              <a:chExt cx="555" cy="194"/>
            </a:xfrm>
          </p:grpSpPr>
          <p:sp>
            <p:nvSpPr>
              <p:cNvPr id="82053"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56" name="Group 137"/>
              <p:cNvGrpSpPr>
                <a:grpSpLocks/>
              </p:cNvGrpSpPr>
              <p:nvPr/>
            </p:nvGrpSpPr>
            <p:grpSpPr bwMode="auto">
              <a:xfrm>
                <a:off x="2468" y="1332"/>
                <a:ext cx="310" cy="60"/>
                <a:chOff x="2468" y="1332"/>
                <a:chExt cx="310" cy="60"/>
              </a:xfrm>
            </p:grpSpPr>
            <p:sp>
              <p:nvSpPr>
                <p:cNvPr id="82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57"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8"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1980" name="Straight Connector 419"/>
            <p:cNvCxnSpPr>
              <a:cxnSpLocks noChangeShapeType="1"/>
              <a:stCxn id="8205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1"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2"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3"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4"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5"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6"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7"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8" name="Straight Connector 427"/>
            <p:cNvCxnSpPr>
              <a:cxnSpLocks noChangeShapeType="1"/>
              <a:endCxn id="8205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1989" name="TextBox 428"/>
            <p:cNvSpPr txBox="1">
              <a:spLocks noChangeArrowheads="1"/>
            </p:cNvSpPr>
            <p:nvPr/>
          </p:nvSpPr>
          <p:spPr bwMode="auto">
            <a:xfrm>
              <a:off x="7958081" y="2471292"/>
              <a:ext cx="861575"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1990" name="Group 133"/>
            <p:cNvGrpSpPr>
              <a:grpSpLocks/>
            </p:cNvGrpSpPr>
            <p:nvPr/>
          </p:nvGrpSpPr>
          <p:grpSpPr bwMode="auto">
            <a:xfrm>
              <a:off x="9555206" y="2650627"/>
              <a:ext cx="532759" cy="184809"/>
              <a:chOff x="2356" y="1300"/>
              <a:chExt cx="555" cy="194"/>
            </a:xfrm>
          </p:grpSpPr>
          <p:sp>
            <p:nvSpPr>
              <p:cNvPr id="82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8" name="Group 137"/>
              <p:cNvGrpSpPr>
                <a:grpSpLocks/>
              </p:cNvGrpSpPr>
              <p:nvPr/>
            </p:nvGrpSpPr>
            <p:grpSpPr bwMode="auto">
              <a:xfrm>
                <a:off x="2468" y="1332"/>
                <a:ext cx="310" cy="60"/>
                <a:chOff x="2468" y="1332"/>
                <a:chExt cx="310" cy="60"/>
              </a:xfrm>
            </p:grpSpPr>
            <p:sp>
              <p:nvSpPr>
                <p:cNvPr id="82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1" name="Group 133"/>
            <p:cNvGrpSpPr>
              <a:grpSpLocks/>
            </p:cNvGrpSpPr>
            <p:nvPr/>
          </p:nvGrpSpPr>
          <p:grpSpPr bwMode="auto">
            <a:xfrm>
              <a:off x="8772607" y="2725609"/>
              <a:ext cx="532759" cy="184809"/>
              <a:chOff x="2356" y="1300"/>
              <a:chExt cx="555" cy="194"/>
            </a:xfrm>
          </p:grpSpPr>
          <p:sp>
            <p:nvSpPr>
              <p:cNvPr id="82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0" name="Group 137"/>
              <p:cNvGrpSpPr>
                <a:grpSpLocks/>
              </p:cNvGrpSpPr>
              <p:nvPr/>
            </p:nvGrpSpPr>
            <p:grpSpPr bwMode="auto">
              <a:xfrm>
                <a:off x="2468" y="1332"/>
                <a:ext cx="310" cy="60"/>
                <a:chOff x="2468" y="1332"/>
                <a:chExt cx="310" cy="60"/>
              </a:xfrm>
            </p:grpSpPr>
            <p:sp>
              <p:nvSpPr>
                <p:cNvPr id="82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1"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42"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2" name="Group 133"/>
            <p:cNvGrpSpPr>
              <a:grpSpLocks/>
            </p:cNvGrpSpPr>
            <p:nvPr/>
          </p:nvGrpSpPr>
          <p:grpSpPr bwMode="auto">
            <a:xfrm>
              <a:off x="9060908" y="2428111"/>
              <a:ext cx="532759" cy="184809"/>
              <a:chOff x="2356" y="1300"/>
              <a:chExt cx="555" cy="194"/>
            </a:xfrm>
          </p:grpSpPr>
          <p:sp>
            <p:nvSpPr>
              <p:cNvPr id="82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32" name="Group 137"/>
              <p:cNvGrpSpPr>
                <a:grpSpLocks/>
              </p:cNvGrpSpPr>
              <p:nvPr/>
            </p:nvGrpSpPr>
            <p:grpSpPr bwMode="auto">
              <a:xfrm>
                <a:off x="2468" y="1332"/>
                <a:ext cx="310" cy="60"/>
                <a:chOff x="2468" y="1332"/>
                <a:chExt cx="310" cy="60"/>
              </a:xfrm>
            </p:grpSpPr>
            <p:sp>
              <p:nvSpPr>
                <p:cNvPr id="82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3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3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3" name="Group 133"/>
            <p:cNvGrpSpPr>
              <a:grpSpLocks/>
            </p:cNvGrpSpPr>
            <p:nvPr/>
          </p:nvGrpSpPr>
          <p:grpSpPr bwMode="auto">
            <a:xfrm>
              <a:off x="10005281" y="2289952"/>
              <a:ext cx="532759" cy="184809"/>
              <a:chOff x="2356" y="1300"/>
              <a:chExt cx="555" cy="194"/>
            </a:xfrm>
          </p:grpSpPr>
          <p:sp>
            <p:nvSpPr>
              <p:cNvPr id="82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24" name="Group 137"/>
              <p:cNvGrpSpPr>
                <a:grpSpLocks/>
              </p:cNvGrpSpPr>
              <p:nvPr/>
            </p:nvGrpSpPr>
            <p:grpSpPr bwMode="auto">
              <a:xfrm>
                <a:off x="2468" y="1332"/>
                <a:ext cx="310" cy="60"/>
                <a:chOff x="2468" y="1332"/>
                <a:chExt cx="310" cy="60"/>
              </a:xfrm>
            </p:grpSpPr>
            <p:sp>
              <p:nvSpPr>
                <p:cNvPr id="82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2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2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4" name="Group 133"/>
            <p:cNvGrpSpPr>
              <a:grpSpLocks/>
            </p:cNvGrpSpPr>
            <p:nvPr/>
          </p:nvGrpSpPr>
          <p:grpSpPr bwMode="auto">
            <a:xfrm>
              <a:off x="10232661" y="2882876"/>
              <a:ext cx="532759" cy="184809"/>
              <a:chOff x="2356" y="1300"/>
              <a:chExt cx="555" cy="194"/>
            </a:xfrm>
          </p:grpSpPr>
          <p:sp>
            <p:nvSpPr>
              <p:cNvPr id="820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16" name="Group 137"/>
              <p:cNvGrpSpPr>
                <a:grpSpLocks/>
              </p:cNvGrpSpPr>
              <p:nvPr/>
            </p:nvGrpSpPr>
            <p:grpSpPr bwMode="auto">
              <a:xfrm>
                <a:off x="2468" y="1332"/>
                <a:ext cx="310" cy="60"/>
                <a:chOff x="2468" y="1332"/>
                <a:chExt cx="310" cy="60"/>
              </a:xfrm>
            </p:grpSpPr>
            <p:sp>
              <p:nvSpPr>
                <p:cNvPr id="820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1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5" name="Group 133"/>
            <p:cNvGrpSpPr>
              <a:grpSpLocks/>
            </p:cNvGrpSpPr>
            <p:nvPr/>
          </p:nvGrpSpPr>
          <p:grpSpPr bwMode="auto">
            <a:xfrm>
              <a:off x="9330660" y="3072767"/>
              <a:ext cx="532759" cy="184809"/>
              <a:chOff x="2356" y="1300"/>
              <a:chExt cx="555" cy="194"/>
            </a:xfrm>
          </p:grpSpPr>
          <p:sp>
            <p:nvSpPr>
              <p:cNvPr id="820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8" name="Group 137"/>
              <p:cNvGrpSpPr>
                <a:grpSpLocks/>
              </p:cNvGrpSpPr>
              <p:nvPr/>
            </p:nvGrpSpPr>
            <p:grpSpPr bwMode="auto">
              <a:xfrm>
                <a:off x="2468" y="1332"/>
                <a:ext cx="310" cy="60"/>
                <a:chOff x="2468" y="1332"/>
                <a:chExt cx="310" cy="60"/>
              </a:xfrm>
            </p:grpSpPr>
            <p:sp>
              <p:nvSpPr>
                <p:cNvPr id="820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6" name="Group 133"/>
            <p:cNvGrpSpPr>
              <a:grpSpLocks/>
            </p:cNvGrpSpPr>
            <p:nvPr/>
          </p:nvGrpSpPr>
          <p:grpSpPr bwMode="auto">
            <a:xfrm>
              <a:off x="8438032" y="3018963"/>
              <a:ext cx="532759" cy="184809"/>
              <a:chOff x="2356" y="1300"/>
              <a:chExt cx="555" cy="194"/>
            </a:xfrm>
          </p:grpSpPr>
          <p:sp>
            <p:nvSpPr>
              <p:cNvPr id="819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19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0" name="Group 137"/>
              <p:cNvGrpSpPr>
                <a:grpSpLocks/>
              </p:cNvGrpSpPr>
              <p:nvPr/>
            </p:nvGrpSpPr>
            <p:grpSpPr bwMode="auto">
              <a:xfrm>
                <a:off x="2468" y="1332"/>
                <a:ext cx="310" cy="60"/>
                <a:chOff x="2468" y="1332"/>
                <a:chExt cx="310" cy="60"/>
              </a:xfrm>
            </p:grpSpPr>
            <p:sp>
              <p:nvSpPr>
                <p:cNvPr id="820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0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81929" name="Straight Connector 12"/>
          <p:cNvCxnSpPr>
            <a:cxnSpLocks noChangeShapeType="1"/>
            <a:endCxn id="82138"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0" name="Straight Connector 500"/>
          <p:cNvCxnSpPr>
            <a:cxnSpLocks noChangeShapeType="1"/>
            <a:stCxn id="82263" idx="8"/>
            <a:endCxn id="81950"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1" name="Straight Connector 501"/>
          <p:cNvCxnSpPr>
            <a:cxnSpLocks noChangeShapeType="1"/>
            <a:endCxn id="81950"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2" name="Straight Connector 502"/>
          <p:cNvCxnSpPr>
            <a:cxnSpLocks noChangeShapeType="1"/>
            <a:endCxn id="82106"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3" name="Straight Connector 503"/>
          <p:cNvCxnSpPr>
            <a:cxnSpLocks noChangeShapeType="1"/>
            <a:endCxn id="82106"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4" name="Straight Connector 504"/>
          <p:cNvCxnSpPr>
            <a:cxnSpLocks noChangeShapeType="1"/>
            <a:endCxn id="82189"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5"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6" name="Straight Connector 506"/>
          <p:cNvCxnSpPr>
            <a:cxnSpLocks noChangeShapeType="1"/>
            <a:stCxn id="82255" idx="4"/>
            <a:endCxn id="82184"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7"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8" name="Straight Connector 508"/>
          <p:cNvCxnSpPr>
            <a:cxnSpLocks noChangeShapeType="1"/>
            <a:endCxn id="82171"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9" name="Straight Connector 509"/>
          <p:cNvCxnSpPr>
            <a:cxnSpLocks noChangeShapeType="1"/>
            <a:stCxn id="82253" idx="0"/>
            <a:endCxn id="81948"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0"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1" name="Straight Connector 511"/>
          <p:cNvCxnSpPr>
            <a:cxnSpLocks noChangeShapeType="1"/>
            <a:stCxn id="82250"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2"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3" name="Straight Connector 513"/>
          <p:cNvCxnSpPr>
            <a:cxnSpLocks noChangeShapeType="1"/>
            <a:stCxn id="82272"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4" name="Straight Connector 514"/>
          <p:cNvCxnSpPr>
            <a:cxnSpLocks noChangeShapeType="1"/>
            <a:endCxn id="81950"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1945" name="Group 20"/>
          <p:cNvGrpSpPr>
            <a:grpSpLocks/>
          </p:cNvGrpSpPr>
          <p:nvPr/>
        </p:nvGrpSpPr>
        <p:grpSpPr bwMode="auto">
          <a:xfrm>
            <a:off x="4713288" y="2871788"/>
            <a:ext cx="2117725" cy="1082675"/>
            <a:chOff x="4712800" y="2871032"/>
            <a:chExt cx="2117908" cy="1082781"/>
          </a:xfrm>
        </p:grpSpPr>
        <p:grpSp>
          <p:nvGrpSpPr>
            <p:cNvPr id="81973" name="Group 16"/>
            <p:cNvGrpSpPr>
              <a:grpSpLocks/>
            </p:cNvGrpSpPr>
            <p:nvPr/>
          </p:nvGrpSpPr>
          <p:grpSpPr bwMode="auto">
            <a:xfrm>
              <a:off x="5677190" y="2871032"/>
              <a:ext cx="530938" cy="338554"/>
              <a:chOff x="5573768" y="2726239"/>
              <a:chExt cx="530938" cy="338554"/>
            </a:xfrm>
          </p:grpSpPr>
          <p:sp>
            <p:nvSpPr>
              <p:cNvPr id="8197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7"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74"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5"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6" name="Group 39937"/>
          <p:cNvGrpSpPr>
            <a:grpSpLocks/>
          </p:cNvGrpSpPr>
          <p:nvPr/>
        </p:nvGrpSpPr>
        <p:grpSpPr bwMode="auto">
          <a:xfrm>
            <a:off x="3692525" y="3789363"/>
            <a:ext cx="1538288" cy="585787"/>
            <a:chOff x="3692946" y="3789212"/>
            <a:chExt cx="1537885" cy="585306"/>
          </a:xfrm>
        </p:grpSpPr>
        <p:cxnSp>
          <p:nvCxnSpPr>
            <p:cNvPr id="81967" name="Straight Connector 515"/>
            <p:cNvCxnSpPr>
              <a:cxnSpLocks noChangeShapeType="1"/>
              <a:stCxn id="82023"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1968" name="Group 518"/>
            <p:cNvGrpSpPr>
              <a:grpSpLocks/>
            </p:cNvGrpSpPr>
            <p:nvPr/>
          </p:nvGrpSpPr>
          <p:grpSpPr bwMode="auto">
            <a:xfrm>
              <a:off x="3932901" y="3934211"/>
              <a:ext cx="530938" cy="338554"/>
              <a:chOff x="5573768" y="2726239"/>
              <a:chExt cx="530938" cy="338554"/>
            </a:xfrm>
          </p:grpSpPr>
          <p:sp>
            <p:nvSpPr>
              <p:cNvPr id="81971"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2"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69" name="Straight Connector 519"/>
            <p:cNvCxnSpPr>
              <a:cxnSpLocks noChangeShapeType="1"/>
              <a:stCxn id="81971" idx="6"/>
              <a:endCxn id="82223"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0"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7" name="Group 39939"/>
          <p:cNvGrpSpPr>
            <a:grpSpLocks/>
          </p:cNvGrpSpPr>
          <p:nvPr/>
        </p:nvGrpSpPr>
        <p:grpSpPr bwMode="auto">
          <a:xfrm>
            <a:off x="2406650" y="3633788"/>
            <a:ext cx="2901950" cy="1296987"/>
            <a:chOff x="2407287" y="3633041"/>
            <a:chExt cx="2900648" cy="1297685"/>
          </a:xfrm>
        </p:grpSpPr>
        <p:cxnSp>
          <p:nvCxnSpPr>
            <p:cNvPr id="81964" name="Straight Connector 7"/>
            <p:cNvCxnSpPr>
              <a:cxnSpLocks noChangeShapeType="1"/>
              <a:stCxn id="82096" idx="5"/>
              <a:endCxn id="82221"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5" name="Straight Connector 415"/>
            <p:cNvCxnSpPr>
              <a:cxnSpLocks noChangeShapeType="1"/>
              <a:endCxn id="82055"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6" name="Straight Connector 523"/>
            <p:cNvCxnSpPr>
              <a:cxnSpLocks noChangeShapeType="1"/>
              <a:stCxn id="82018"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81948"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49"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81950"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81951" name="Straight Connector 39941"/>
          <p:cNvCxnSpPr>
            <a:cxnSpLocks noChangeShapeType="1"/>
            <a:stCxn id="81950" idx="0"/>
            <a:endCxn id="82084"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2" name="Straight Connector 524"/>
          <p:cNvCxnSpPr>
            <a:cxnSpLocks noChangeShapeType="1"/>
            <a:endCxn id="82057"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53"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54" name="TextBox 13"/>
          <p:cNvSpPr txBox="1">
            <a:spLocks noChangeArrowheads="1"/>
          </p:cNvSpPr>
          <p:nvPr/>
        </p:nvSpPr>
        <p:spPr bwMode="auto">
          <a:xfrm>
            <a:off x="3113088" y="3541713"/>
            <a:ext cx="331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chemeClr val="bg1"/>
                </a:solidFill>
                <a:latin typeface="Arial" panose="020B0604020202020204" pitchFamily="34" charset="0"/>
              </a:rPr>
              <a:t>Content provider mạng</a:t>
            </a:r>
          </a:p>
        </p:txBody>
      </p:sp>
      <p:cxnSp>
        <p:nvCxnSpPr>
          <p:cNvPr id="81955" name="Straight Connector 19"/>
          <p:cNvCxnSpPr>
            <a:cxnSpLocks noChangeShapeType="1"/>
            <a:stCxn id="82276"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6" name="Straight Connector 525"/>
          <p:cNvCxnSpPr>
            <a:cxnSpLocks noChangeShapeType="1"/>
            <a:endCxn id="81953"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7"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8" name="Straight Connector 527"/>
          <p:cNvCxnSpPr>
            <a:cxnSpLocks noChangeShapeType="1"/>
            <a:endCxn id="81953"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9" name="Straight Connector 528"/>
          <p:cNvCxnSpPr>
            <a:cxnSpLocks noChangeShapeType="1"/>
            <a:endCxn id="82023"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0"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1"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2" name="Straight Connector 531"/>
          <p:cNvCxnSpPr>
            <a:cxnSpLocks noChangeShapeType="1"/>
            <a:stCxn id="82255"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3" name="Straight Connector 532"/>
          <p:cNvCxnSpPr>
            <a:cxnSpLocks noChangeShapeType="1"/>
            <a:stCxn id="82257"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83971" name="Rectangle 2"/>
          <p:cNvSpPr>
            <a:spLocks noGrp="1" noChangeArrowheads="1"/>
          </p:cNvSpPr>
          <p:nvPr>
            <p:ph type="title" idx="4294967295"/>
          </p:nvPr>
        </p:nvSpPr>
        <p:spPr>
          <a:xfrm>
            <a:off x="255588" y="103108"/>
            <a:ext cx="8562975" cy="650875"/>
          </a:xfrm>
        </p:spPr>
        <p:txBody>
          <a:bodyPr/>
          <a:lstStyle/>
          <a:p>
            <a:pPr algn="ct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3972" name="Rectangle 3"/>
          <p:cNvSpPr>
            <a:spLocks noGrp="1" noChangeArrowheads="1"/>
          </p:cNvSpPr>
          <p:nvPr>
            <p:ph type="body" sz="half" idx="4294967295"/>
          </p:nvPr>
        </p:nvSpPr>
        <p:spPr>
          <a:xfrm>
            <a:off x="37594" y="4999038"/>
            <a:ext cx="8883395" cy="1971675"/>
          </a:xfrm>
        </p:spPr>
        <p:txBody>
          <a:bodyPr/>
          <a:lstStyle/>
          <a:p>
            <a:pPr marL="0" indent="0" algn="just" eaLnBrk="1" hangingPunct="1">
              <a:buSzPct val="75000"/>
              <a:buNone/>
            </a:pPr>
            <a:r>
              <a:rPr lang="en-US" altLang="en-US" sz="2200">
                <a:latin typeface="Arial" panose="020B0604020202020204" pitchFamily="34" charset="0"/>
                <a:ea typeface="ＭＳ Ｐゴシック" panose="020B0600070205080204" pitchFamily="34" charset="-128"/>
                <a:cs typeface="Arial" panose="020B0604020202020204" pitchFamily="34" charset="0"/>
              </a:rPr>
              <a:t>Tại trung tâm: một số lượng nhỏ các mạng lớn được kết nối với nhau</a:t>
            </a:r>
          </a:p>
          <a:p>
            <a:pPr lvl="1" algn="just" eaLnBrk="1" hangingPunct="1"/>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ISPs</a:t>
            </a:r>
            <a:r>
              <a:rPr lang="en-US" altLang="ja-JP" sz="20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solidFill>
                  <a:srgbClr val="C00000"/>
                </a:solidFill>
                <a:latin typeface="Arial" panose="020B0604020202020204" pitchFamily="34" charset="0"/>
                <a:ea typeface="ＭＳ Ｐゴシック" panose="020B0600070205080204" pitchFamily="34" charset="-128"/>
                <a:cs typeface="Arial" panose="020B0604020202020204" pitchFamily="34" charset="0"/>
              </a:rPr>
              <a:t>thương mại </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lớp-1</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latin typeface="Arial" panose="020B0604020202020204" pitchFamily="34" charset="0"/>
                <a:ea typeface="ＭＳ Ｐゴシック" panose="020B0600070205080204" pitchFamily="34" charset="-128"/>
                <a:cs typeface="Arial" panose="020B0604020202020204" pitchFamily="34" charset="0"/>
              </a:rPr>
              <a:t>(như là Level 3, Sprint, AT&amp;T, NTT), bao trùm các quốc gia và toàn thế giới</a:t>
            </a:r>
          </a:p>
          <a:p>
            <a:pPr lvl="1" algn="just" eaLnBrk="1" hangingPunct="1"/>
            <a:r>
              <a:rPr lang="en-US" altLang="en-US" sz="2000">
                <a:solidFill>
                  <a:srgbClr val="CC0000"/>
                </a:solidFill>
                <a:latin typeface="Arial" panose="020B0604020202020204" pitchFamily="34" charset="0"/>
                <a:ea typeface="Arial" panose="020B0604020202020204" pitchFamily="34" charset="0"/>
                <a:cs typeface="Arial" panose="020B0604020202020204" pitchFamily="34" charset="0"/>
              </a:rPr>
              <a:t>Content provider network </a:t>
            </a:r>
            <a:r>
              <a:rPr lang="en-US" altLang="en-US" sz="2000">
                <a:latin typeface="Arial" panose="020B0604020202020204" pitchFamily="34" charset="0"/>
                <a:ea typeface="Arial" panose="020B0604020202020204" pitchFamily="34" charset="0"/>
                <a:cs typeface="Arial" panose="020B0604020202020204" pitchFamily="34" charset="0"/>
              </a:rPr>
              <a:t>(như là Google): mạng riêng kết nối các trung tâm dữ liệu của nó với Internet, thường bỏ qua các IPS vùng và ISP cấp 1.</a:t>
            </a:r>
          </a:p>
        </p:txBody>
      </p:sp>
      <p:pic>
        <p:nvPicPr>
          <p:cNvPr id="8397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76755EE-0B42-4433-B08B-6D220480A63A}" type="slidenum">
              <a:rPr lang="en-US" altLang="en-US" sz="1200">
                <a:latin typeface="Arial" panose="020B0604020202020204" pitchFamily="34" charset="0"/>
              </a:rPr>
              <a:pPr>
                <a:lnSpc>
                  <a:spcPct val="100000"/>
                </a:lnSpc>
                <a:spcBef>
                  <a:spcPct val="0"/>
                </a:spcBef>
                <a:buClrTx/>
                <a:buSzTx/>
                <a:buFontTx/>
                <a:buNone/>
              </a:pPr>
              <a:t>42</a:t>
            </a:fld>
            <a:endParaRPr lang="en-US" altLang="en-US" sz="1200">
              <a:latin typeface="Arial" panose="020B0604020202020204" pitchFamily="34" charset="0"/>
            </a:endParaRPr>
          </a:p>
        </p:txBody>
      </p:sp>
      <p:grpSp>
        <p:nvGrpSpPr>
          <p:cNvPr id="83975" name="Group 67"/>
          <p:cNvGrpSpPr>
            <a:grpSpLocks/>
          </p:cNvGrpSpPr>
          <p:nvPr/>
        </p:nvGrpSpPr>
        <p:grpSpPr bwMode="auto">
          <a:xfrm>
            <a:off x="1054100" y="836613"/>
            <a:ext cx="7658100" cy="3984625"/>
            <a:chOff x="1066800" y="1371600"/>
            <a:chExt cx="7194549" cy="3984625"/>
          </a:xfrm>
        </p:grpSpPr>
        <p:sp>
          <p:nvSpPr>
            <p:cNvPr id="83976"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7"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8"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9"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0"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1"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2"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3"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4"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rgbClr val="808080"/>
                  </a:solidFill>
                  <a:latin typeface="Arial" panose="020B0604020202020204" pitchFamily="34" charset="0"/>
                </a:rPr>
                <a:t>Regional ISP</a:t>
              </a:r>
            </a:p>
          </p:txBody>
        </p:sp>
        <p:sp>
          <p:nvSpPr>
            <p:cNvPr id="83985"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rgbClr val="808080"/>
                  </a:solidFill>
                  <a:latin typeface="Arial" panose="020B0604020202020204" pitchFamily="34" charset="0"/>
                </a:rPr>
                <a:t>Regional ISP</a:t>
              </a:r>
            </a:p>
          </p:txBody>
        </p:sp>
        <p:sp>
          <p:nvSpPr>
            <p:cNvPr id="79" name="Rectangle 78"/>
            <p:cNvSpPr/>
            <p:nvPr/>
          </p:nvSpPr>
          <p:spPr>
            <a:xfrm>
              <a:off x="2133157" y="2819400"/>
              <a:ext cx="75017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sp>
          <p:nvSpPr>
            <p:cNvPr id="80" name="Rectangle 79"/>
            <p:cNvSpPr/>
            <p:nvPr/>
          </p:nvSpPr>
          <p:spPr>
            <a:xfrm>
              <a:off x="4693903" y="2743200"/>
              <a:ext cx="715876"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sp>
          <p:nvSpPr>
            <p:cNvPr id="83988"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ISP cấp 1</a:t>
              </a:r>
              <a:endParaRPr lang="en-US" altLang="en-US" sz="2400">
                <a:latin typeface="Arial" panose="020B0604020202020204" pitchFamily="34" charset="0"/>
              </a:endParaRPr>
            </a:p>
          </p:txBody>
        </p:sp>
        <p:sp>
          <p:nvSpPr>
            <p:cNvPr id="83989"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ISP cấp 1</a:t>
              </a:r>
              <a:endParaRPr lang="en-US" altLang="en-US" sz="2400">
                <a:latin typeface="Arial" panose="020B0604020202020204" pitchFamily="34" charset="0"/>
              </a:endParaRPr>
            </a:p>
          </p:txBody>
        </p:sp>
        <p:sp>
          <p:nvSpPr>
            <p:cNvPr id="83990"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Google</a:t>
              </a:r>
              <a:endParaRPr lang="en-US" altLang="en-US" sz="2400">
                <a:latin typeface="Arial" panose="020B0604020202020204" pitchFamily="34" charset="0"/>
              </a:endParaRPr>
            </a:p>
          </p:txBody>
        </p:sp>
        <p:cxnSp>
          <p:nvCxnSpPr>
            <p:cNvPr id="84" name="Straight Connector 83"/>
            <p:cNvCxnSpPr>
              <a:endCxn id="83977"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984"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984" idx="3"/>
            </p:cNvCxnSpPr>
            <p:nvPr/>
          </p:nvCxnSpPr>
          <p:spPr>
            <a:xfrm rot="5400000">
              <a:off x="2265002" y="4277579"/>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flipH="1">
              <a:off x="1828910" y="3276600"/>
              <a:ext cx="680082"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70692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cs typeface="Arial" panose="020B0604020202020204" pitchFamily="34" charset="0"/>
                </a:rPr>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985" idx="2"/>
              <a:endCxn id="83984" idx="6"/>
            </p:cNvCxnSpPr>
            <p:nvPr/>
          </p:nvCxnSpPr>
          <p:spPr>
            <a:xfrm rot="10800000">
              <a:off x="4301663" y="3824287"/>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40" y="4288691"/>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5" y="4425225"/>
              <a:ext cx="544512"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3985" idx="5"/>
            </p:cNvCxnSpPr>
            <p:nvPr/>
          </p:nvCxnSpPr>
          <p:spPr>
            <a:xfrm rot="16200000" flipH="1">
              <a:off x="6276142" y="4218669"/>
              <a:ext cx="620713"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3990" idx="4"/>
            </p:cNvCxnSpPr>
            <p:nvPr/>
          </p:nvCxnSpPr>
          <p:spPr>
            <a:xfrm rot="16200000" flipH="1">
              <a:off x="5747410" y="3320740"/>
              <a:ext cx="2297112"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Arial" panose="020B0604020202020204" pitchFamily="34" charset="0"/>
                <a:cs typeface="Arial" panose="020B0604020202020204" pitchFamily="34" charset="0"/>
              </a:endParaRPr>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a:off x="2209218" y="2362200"/>
              <a:ext cx="299773"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3988" idx="5"/>
            </p:cNvCxnSpPr>
            <p:nvPr/>
          </p:nvCxnSpPr>
          <p:spPr>
            <a:xfrm rot="16200000" flipH="1">
              <a:off x="3070757" y="1938324"/>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a:off x="7669261" y="3276600"/>
              <a:ext cx="178969" cy="145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9" y="3472201"/>
              <a:ext cx="1535112"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flipH="1">
              <a:off x="6095826" y="3048000"/>
              <a:ext cx="1219971"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flipH="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7"/>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6019"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91440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2"/>
          <p:cNvSpPr>
            <a:spLocks noGrp="1" noChangeArrowheads="1"/>
          </p:cNvSpPr>
          <p:nvPr>
            <p:ph type="title" idx="4294967295"/>
          </p:nvPr>
        </p:nvSpPr>
        <p:spPr>
          <a:xfrm>
            <a:off x="233363" y="11430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ISP cấp 1: như là Sprint</a:t>
            </a:r>
          </a:p>
        </p:txBody>
      </p:sp>
      <p:grpSp>
        <p:nvGrpSpPr>
          <p:cNvPr id="2" name="Group 187"/>
          <p:cNvGrpSpPr>
            <a:grpSpLocks/>
          </p:cNvGrpSpPr>
          <p:nvPr/>
        </p:nvGrpSpPr>
        <p:grpSpPr bwMode="auto">
          <a:xfrm>
            <a:off x="1371600" y="1662113"/>
            <a:ext cx="3179763" cy="3081337"/>
            <a:chOff x="864" y="1047"/>
            <a:chExt cx="2003" cy="1941"/>
          </a:xfrm>
        </p:grpSpPr>
        <p:sp>
          <p:nvSpPr>
            <p:cNvPr id="8602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2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28" name="Group 208"/>
            <p:cNvGrpSpPr>
              <a:grpSpLocks/>
            </p:cNvGrpSpPr>
            <p:nvPr/>
          </p:nvGrpSpPr>
          <p:grpSpPr bwMode="auto">
            <a:xfrm flipH="1">
              <a:off x="1617" y="2063"/>
              <a:ext cx="775" cy="284"/>
              <a:chOff x="2927" y="2500"/>
              <a:chExt cx="949" cy="332"/>
            </a:xfrm>
          </p:grpSpPr>
          <p:sp>
            <p:nvSpPr>
              <p:cNvPr id="86100"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1"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2"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2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3" name="Text Box 272"/>
            <p:cNvSpPr txBox="1">
              <a:spLocks noChangeArrowheads="1"/>
            </p:cNvSpPr>
            <p:nvPr/>
          </p:nvSpPr>
          <p:spPr bwMode="auto">
            <a:xfrm>
              <a:off x="1583" y="2691"/>
              <a:ext cx="12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Đến/từ khách hàng</a:t>
              </a:r>
            </a:p>
          </p:txBody>
        </p:sp>
        <p:sp>
          <p:nvSpPr>
            <p:cNvPr id="86034" name="Text Box 273"/>
            <p:cNvSpPr txBox="1">
              <a:spLocks noChangeArrowheads="1"/>
            </p:cNvSpPr>
            <p:nvPr/>
          </p:nvSpPr>
          <p:spPr bwMode="auto">
            <a:xfrm>
              <a:off x="2262" y="1699"/>
              <a:ext cx="5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peering</a:t>
              </a:r>
            </a:p>
          </p:txBody>
        </p:sp>
        <p:sp>
          <p:nvSpPr>
            <p:cNvPr id="86035" name="Text Box 274"/>
            <p:cNvSpPr txBox="1">
              <a:spLocks noChangeArrowheads="1"/>
            </p:cNvSpPr>
            <p:nvPr/>
          </p:nvSpPr>
          <p:spPr bwMode="auto">
            <a:xfrm>
              <a:off x="1636" y="1367"/>
              <a:ext cx="10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 đến/từbackbone</a:t>
              </a:r>
            </a:p>
          </p:txBody>
        </p:sp>
        <p:sp>
          <p:nvSpPr>
            <p:cNvPr id="8603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3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4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1" name="Group 296"/>
            <p:cNvGrpSpPr>
              <a:grpSpLocks/>
            </p:cNvGrpSpPr>
            <p:nvPr/>
          </p:nvGrpSpPr>
          <p:grpSpPr bwMode="auto">
            <a:xfrm>
              <a:off x="2376" y="2519"/>
              <a:ext cx="83" cy="167"/>
              <a:chOff x="4467" y="2745"/>
              <a:chExt cx="96" cy="345"/>
            </a:xfrm>
          </p:grpSpPr>
          <p:sp>
            <p:nvSpPr>
              <p:cNvPr id="86098"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9"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3" name="Group 301"/>
            <p:cNvGrpSpPr>
              <a:grpSpLocks/>
            </p:cNvGrpSpPr>
            <p:nvPr/>
          </p:nvGrpSpPr>
          <p:grpSpPr bwMode="auto">
            <a:xfrm>
              <a:off x="1977" y="2528"/>
              <a:ext cx="84" cy="167"/>
              <a:chOff x="4467" y="2745"/>
              <a:chExt cx="96" cy="345"/>
            </a:xfrm>
          </p:grpSpPr>
          <p:sp>
            <p:nvSpPr>
              <p:cNvPr id="86096"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7"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5" name="Group 306"/>
            <p:cNvGrpSpPr>
              <a:grpSpLocks/>
            </p:cNvGrpSpPr>
            <p:nvPr/>
          </p:nvGrpSpPr>
          <p:grpSpPr bwMode="auto">
            <a:xfrm>
              <a:off x="1545" y="2526"/>
              <a:ext cx="92" cy="167"/>
              <a:chOff x="4467" y="2745"/>
              <a:chExt cx="96" cy="345"/>
            </a:xfrm>
          </p:grpSpPr>
          <p:sp>
            <p:nvSpPr>
              <p:cNvPr id="86094"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5"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86047" name="Text Box 310"/>
            <p:cNvSpPr txBox="1">
              <a:spLocks noChangeArrowheads="1"/>
            </p:cNvSpPr>
            <p:nvPr/>
          </p:nvSpPr>
          <p:spPr bwMode="auto">
            <a:xfrm>
              <a:off x="1415" y="1047"/>
              <a:ext cx="129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400">
                  <a:solidFill>
                    <a:srgbClr val="FF0000"/>
                  </a:solidFill>
                  <a:latin typeface="Arial" panose="020B0604020202020204" pitchFamily="34" charset="0"/>
                </a:rPr>
                <a:t>POP: point-of-presence</a:t>
              </a:r>
            </a:p>
          </p:txBody>
        </p:sp>
        <p:grpSp>
          <p:nvGrpSpPr>
            <p:cNvPr id="86048" name="Group 131"/>
            <p:cNvGrpSpPr>
              <a:grpSpLocks/>
            </p:cNvGrpSpPr>
            <p:nvPr/>
          </p:nvGrpSpPr>
          <p:grpSpPr bwMode="auto">
            <a:xfrm>
              <a:off x="1575" y="1880"/>
              <a:ext cx="415" cy="197"/>
              <a:chOff x="2356" y="1300"/>
              <a:chExt cx="555" cy="194"/>
            </a:xfrm>
          </p:grpSpPr>
          <p:sp>
            <p:nvSpPr>
              <p:cNvPr id="86086"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87"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8"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9" name="Group 135"/>
              <p:cNvGrpSpPr>
                <a:grpSpLocks/>
              </p:cNvGrpSpPr>
              <p:nvPr/>
            </p:nvGrpSpPr>
            <p:grpSpPr bwMode="auto">
              <a:xfrm>
                <a:off x="2468" y="1332"/>
                <a:ext cx="310" cy="60"/>
                <a:chOff x="2468" y="1332"/>
                <a:chExt cx="310" cy="60"/>
              </a:xfrm>
            </p:grpSpPr>
            <p:sp>
              <p:nvSpPr>
                <p:cNvPr id="86092"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93"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90"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1"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49" name="Group 140"/>
            <p:cNvGrpSpPr>
              <a:grpSpLocks/>
            </p:cNvGrpSpPr>
            <p:nvPr/>
          </p:nvGrpSpPr>
          <p:grpSpPr bwMode="auto">
            <a:xfrm>
              <a:off x="2038" y="1886"/>
              <a:ext cx="413" cy="199"/>
              <a:chOff x="2356" y="1300"/>
              <a:chExt cx="555" cy="194"/>
            </a:xfrm>
          </p:grpSpPr>
          <p:sp>
            <p:nvSpPr>
              <p:cNvPr id="86078"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9"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0"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1" name="Group 144"/>
              <p:cNvGrpSpPr>
                <a:grpSpLocks/>
              </p:cNvGrpSpPr>
              <p:nvPr/>
            </p:nvGrpSpPr>
            <p:grpSpPr bwMode="auto">
              <a:xfrm>
                <a:off x="2468" y="1332"/>
                <a:ext cx="310" cy="60"/>
                <a:chOff x="2468" y="1332"/>
                <a:chExt cx="310" cy="60"/>
              </a:xfrm>
            </p:grpSpPr>
            <p:sp>
              <p:nvSpPr>
                <p:cNvPr id="86084"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85"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82"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83"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0" name="Group 149"/>
            <p:cNvGrpSpPr>
              <a:grpSpLocks/>
            </p:cNvGrpSpPr>
            <p:nvPr/>
          </p:nvGrpSpPr>
          <p:grpSpPr bwMode="auto">
            <a:xfrm>
              <a:off x="1425" y="2322"/>
              <a:ext cx="343" cy="204"/>
              <a:chOff x="2356" y="1300"/>
              <a:chExt cx="555" cy="194"/>
            </a:xfrm>
          </p:grpSpPr>
          <p:sp>
            <p:nvSpPr>
              <p:cNvPr id="86070"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1"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72"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73" name="Group 153"/>
              <p:cNvGrpSpPr>
                <a:grpSpLocks/>
              </p:cNvGrpSpPr>
              <p:nvPr/>
            </p:nvGrpSpPr>
            <p:grpSpPr bwMode="auto">
              <a:xfrm>
                <a:off x="2468" y="1332"/>
                <a:ext cx="310" cy="60"/>
                <a:chOff x="2468" y="1332"/>
                <a:chExt cx="310" cy="60"/>
              </a:xfrm>
            </p:grpSpPr>
            <p:sp>
              <p:nvSpPr>
                <p:cNvPr id="86076"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77"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74"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75"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1" name="Group 167"/>
            <p:cNvGrpSpPr>
              <a:grpSpLocks/>
            </p:cNvGrpSpPr>
            <p:nvPr/>
          </p:nvGrpSpPr>
          <p:grpSpPr bwMode="auto">
            <a:xfrm>
              <a:off x="2242" y="2332"/>
              <a:ext cx="343" cy="204"/>
              <a:chOff x="2356" y="1300"/>
              <a:chExt cx="555" cy="194"/>
            </a:xfrm>
          </p:grpSpPr>
          <p:sp>
            <p:nvSpPr>
              <p:cNvPr id="8606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6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6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65" name="Group 171"/>
              <p:cNvGrpSpPr>
                <a:grpSpLocks/>
              </p:cNvGrpSpPr>
              <p:nvPr/>
            </p:nvGrpSpPr>
            <p:grpSpPr bwMode="auto">
              <a:xfrm>
                <a:off x="2468" y="1332"/>
                <a:ext cx="310" cy="60"/>
                <a:chOff x="2468" y="1332"/>
                <a:chExt cx="310" cy="60"/>
              </a:xfrm>
            </p:grpSpPr>
            <p:sp>
              <p:nvSpPr>
                <p:cNvPr id="86068"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9"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66"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67"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2" name="Group 176"/>
            <p:cNvGrpSpPr>
              <a:grpSpLocks/>
            </p:cNvGrpSpPr>
            <p:nvPr/>
          </p:nvGrpSpPr>
          <p:grpSpPr bwMode="auto">
            <a:xfrm>
              <a:off x="1847" y="2327"/>
              <a:ext cx="343" cy="204"/>
              <a:chOff x="2356" y="1300"/>
              <a:chExt cx="555" cy="194"/>
            </a:xfrm>
          </p:grpSpPr>
          <p:sp>
            <p:nvSpPr>
              <p:cNvPr id="8605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5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5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57" name="Group 180"/>
              <p:cNvGrpSpPr>
                <a:grpSpLocks/>
              </p:cNvGrpSpPr>
              <p:nvPr/>
            </p:nvGrpSpPr>
            <p:grpSpPr bwMode="auto">
              <a:xfrm>
                <a:off x="2468" y="1332"/>
                <a:ext cx="310" cy="60"/>
                <a:chOff x="2468" y="1332"/>
                <a:chExt cx="310" cy="60"/>
              </a:xfrm>
            </p:grpSpPr>
            <p:sp>
              <p:nvSpPr>
                <p:cNvPr id="86060"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1"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58"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59"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53"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860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7DBA51E-C358-4BDD-9975-035DD53A4B99}" type="slidenum">
              <a:rPr lang="en-US" altLang="en-US" sz="1200">
                <a:latin typeface="Arial" panose="020B0604020202020204" pitchFamily="34" charset="0"/>
              </a:rPr>
              <a:pPr>
                <a:lnSpc>
                  <a:spcPct val="100000"/>
                </a:lnSpc>
                <a:spcBef>
                  <a:spcPct val="0"/>
                </a:spcBef>
                <a:buClrTx/>
                <a:buSzTx/>
                <a:buFontTx/>
                <a:buNone/>
              </a:pPr>
              <a:t>43</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80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880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Tx/>
              <a:buNone/>
            </a:pPr>
            <a:r>
              <a:rPr lang="en-US" altLang="en-US" sz="2800">
                <a:solidFill>
                  <a:srgbClr val="C00000"/>
                </a:solidFill>
                <a:latin typeface="Arial" panose="020B0604020202020204" pitchFamily="34" charset="0"/>
                <a:ea typeface="ＭＳ Ｐゴシック" panose="020B0600070205080204" pitchFamily="34" charset="-128"/>
              </a:rPr>
              <a:t>1.4 Độ trễ, sự mất mát, thông lượng trong mạng</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1.5</a:t>
            </a:r>
            <a:r>
              <a:rPr lang="en-US" altLang="en-US" sz="2800">
                <a:latin typeface="Arial" panose="020B0604020202020204" pitchFamily="34" charset="0"/>
                <a:ea typeface="ＭＳ Ｐゴシック" panose="020B0600070205080204" pitchFamily="34" charset="-128"/>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88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217F8D7-D961-48FC-99E8-AE76F7E44979}" type="slidenum">
              <a:rPr lang="en-US" altLang="en-US" sz="1200">
                <a:latin typeface="Arial" panose="020B0604020202020204" pitchFamily="34" charset="0"/>
              </a:rPr>
              <a:pPr>
                <a:lnSpc>
                  <a:spcPct val="100000"/>
                </a:lnSpc>
                <a:spcBef>
                  <a:spcPct val="0"/>
                </a:spcBef>
                <a:buClrTx/>
                <a:buSzTx/>
                <a:buFontTx/>
                <a:buNone/>
              </a:pPr>
              <a:t>44</a:t>
            </a:fld>
            <a:endParaRPr lang="en-US" altLang="en-US" sz="120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0115"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2969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idx="4294967295"/>
          </p:nvPr>
        </p:nvSpPr>
        <p:spPr>
          <a:xfrm>
            <a:off x="46038" y="95250"/>
            <a:ext cx="91440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mất mát và độ trễ xảy ra như thế nào?</a:t>
            </a:r>
          </a:p>
        </p:txBody>
      </p:sp>
      <p:sp>
        <p:nvSpPr>
          <p:cNvPr id="90117" name="Rectangle 3"/>
          <p:cNvSpPr>
            <a:spLocks noGrp="1" noChangeArrowheads="1"/>
          </p:cNvSpPr>
          <p:nvPr>
            <p:ph type="body" sz="half" idx="4294967295"/>
          </p:nvPr>
        </p:nvSpPr>
        <p:spPr>
          <a:xfrm>
            <a:off x="325438" y="1403350"/>
            <a:ext cx="8818562" cy="2114550"/>
          </a:xfrm>
        </p:spPr>
        <p:txBody>
          <a:bodyPr/>
          <a:lstStyle/>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Các gói tin </a:t>
            </a:r>
            <a:r>
              <a:rPr lang="en-US" altLang="en-US" i="1">
                <a:latin typeface="Arial" panose="020B0604020202020204" pitchFamily="34" charset="0"/>
                <a:ea typeface="ＭＳ Ｐゴシック" panose="020B0600070205080204" pitchFamily="34" charset="-128"/>
                <a:cs typeface="Arial" panose="020B0604020202020204" pitchFamily="34" charset="0"/>
              </a:rPr>
              <a:t>đợi trong bộ đệm của bộ định tuyến (</a:t>
            </a:r>
            <a:r>
              <a:rPr lang="en-US" altLang="en-US">
                <a:latin typeface="Arial" panose="020B0604020202020204" pitchFamily="34" charset="0"/>
                <a:ea typeface="ＭＳ Ｐゴシック" panose="020B0600070205080204" pitchFamily="34" charset="-128"/>
                <a:cs typeface="Arial" panose="020B0604020202020204" pitchFamily="34" charset="0"/>
              </a:rPr>
              <a:t>router)</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Tốc độ đến của các gói tin đến đường liên kết (tạm thời) vượt quá khả năng của đường liên kết đầu ra</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gói tin đợi và chờ đến lượt</a:t>
            </a:r>
          </a:p>
        </p:txBody>
      </p:sp>
      <p:sp>
        <p:nvSpPr>
          <p:cNvPr id="90118" name="Oval 6"/>
          <p:cNvSpPr>
            <a:spLocks noChangeArrowheads="1"/>
          </p:cNvSpPr>
          <p:nvPr/>
        </p:nvSpPr>
        <p:spPr bwMode="auto">
          <a:xfrm>
            <a:off x="2339975" y="461486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19" name="Rectangle 7"/>
          <p:cNvSpPr>
            <a:spLocks noChangeArrowheads="1"/>
          </p:cNvSpPr>
          <p:nvPr/>
        </p:nvSpPr>
        <p:spPr bwMode="auto">
          <a:xfrm>
            <a:off x="2339975" y="4546600"/>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0" name="Oval 8"/>
          <p:cNvSpPr>
            <a:spLocks noChangeArrowheads="1"/>
          </p:cNvSpPr>
          <p:nvPr/>
        </p:nvSpPr>
        <p:spPr bwMode="auto">
          <a:xfrm>
            <a:off x="2349500" y="4318000"/>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0121" name="Group 9"/>
          <p:cNvGrpSpPr>
            <a:grpSpLocks/>
          </p:cNvGrpSpPr>
          <p:nvPr/>
        </p:nvGrpSpPr>
        <p:grpSpPr bwMode="auto">
          <a:xfrm>
            <a:off x="2695575" y="4348163"/>
            <a:ext cx="498475" cy="119062"/>
            <a:chOff x="2208" y="2184"/>
            <a:chExt cx="176" cy="69"/>
          </a:xfrm>
        </p:grpSpPr>
        <p:grpSp>
          <p:nvGrpSpPr>
            <p:cNvPr id="90168" name="Group 10"/>
            <p:cNvGrpSpPr>
              <a:grpSpLocks/>
            </p:cNvGrpSpPr>
            <p:nvPr/>
          </p:nvGrpSpPr>
          <p:grpSpPr bwMode="auto">
            <a:xfrm>
              <a:off x="2208" y="2185"/>
              <a:ext cx="176" cy="68"/>
              <a:chOff x="2848" y="848"/>
              <a:chExt cx="140" cy="98"/>
            </a:xfrm>
          </p:grpSpPr>
          <p:sp>
            <p:nvSpPr>
              <p:cNvPr id="9017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69" name="Group 14"/>
            <p:cNvGrpSpPr>
              <a:grpSpLocks/>
            </p:cNvGrpSpPr>
            <p:nvPr/>
          </p:nvGrpSpPr>
          <p:grpSpPr bwMode="auto">
            <a:xfrm flipV="1">
              <a:off x="2208" y="2184"/>
              <a:ext cx="176" cy="68"/>
              <a:chOff x="2848" y="848"/>
              <a:chExt cx="140" cy="98"/>
            </a:xfrm>
          </p:grpSpPr>
          <p:sp>
            <p:nvSpPr>
              <p:cNvPr id="9017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7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0122" name="Oval 18"/>
          <p:cNvSpPr>
            <a:spLocks noChangeArrowheads="1"/>
          </p:cNvSpPr>
          <p:nvPr/>
        </p:nvSpPr>
        <p:spPr bwMode="auto">
          <a:xfrm>
            <a:off x="5435600" y="463391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3" name="Line 19"/>
          <p:cNvSpPr>
            <a:spLocks noChangeShapeType="1"/>
          </p:cNvSpPr>
          <p:nvPr/>
        </p:nvSpPr>
        <p:spPr bwMode="auto">
          <a:xfrm>
            <a:off x="5445125" y="46132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4" name="Rectangle 20"/>
          <p:cNvSpPr>
            <a:spLocks noChangeArrowheads="1"/>
          </p:cNvSpPr>
          <p:nvPr/>
        </p:nvSpPr>
        <p:spPr bwMode="auto">
          <a:xfrm>
            <a:off x="5445125" y="4575175"/>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5" name="Oval 21"/>
          <p:cNvSpPr>
            <a:spLocks noChangeArrowheads="1"/>
          </p:cNvSpPr>
          <p:nvPr/>
        </p:nvSpPr>
        <p:spPr bwMode="auto">
          <a:xfrm>
            <a:off x="5454650" y="4346575"/>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26" name="Line 24"/>
          <p:cNvSpPr>
            <a:spLocks noChangeShapeType="1"/>
          </p:cNvSpPr>
          <p:nvPr/>
        </p:nvSpPr>
        <p:spPr bwMode="auto">
          <a:xfrm>
            <a:off x="1609725" y="4252913"/>
            <a:ext cx="735013" cy="365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7" name="Line 25"/>
          <p:cNvSpPr>
            <a:spLocks noChangeShapeType="1"/>
          </p:cNvSpPr>
          <p:nvPr/>
        </p:nvSpPr>
        <p:spPr bwMode="auto">
          <a:xfrm flipV="1">
            <a:off x="1812925" y="4786313"/>
            <a:ext cx="528638" cy="539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8" name="Line 26"/>
          <p:cNvSpPr>
            <a:spLocks noChangeShapeType="1"/>
          </p:cNvSpPr>
          <p:nvPr/>
        </p:nvSpPr>
        <p:spPr bwMode="auto">
          <a:xfrm>
            <a:off x="3533775" y="46720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9" name="Rectangle 40"/>
          <p:cNvSpPr>
            <a:spLocks noChangeArrowheads="1"/>
          </p:cNvSpPr>
          <p:nvPr/>
        </p:nvSpPr>
        <p:spPr bwMode="auto">
          <a:xfrm>
            <a:off x="3200400" y="454342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0" name="Rectangle 41"/>
          <p:cNvSpPr>
            <a:spLocks noChangeArrowheads="1"/>
          </p:cNvSpPr>
          <p:nvPr/>
        </p:nvSpPr>
        <p:spPr bwMode="auto">
          <a:xfrm>
            <a:off x="3362325" y="454342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1" name="Rectangle 42"/>
          <p:cNvSpPr>
            <a:spLocks noChangeArrowheads="1"/>
          </p:cNvSpPr>
          <p:nvPr/>
        </p:nvSpPr>
        <p:spPr bwMode="auto">
          <a:xfrm>
            <a:off x="2341563" y="4722813"/>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2" name="Line 44"/>
          <p:cNvSpPr>
            <a:spLocks noChangeShapeType="1"/>
          </p:cNvSpPr>
          <p:nvPr/>
        </p:nvSpPr>
        <p:spPr bwMode="auto">
          <a:xfrm>
            <a:off x="2354263" y="4673600"/>
            <a:ext cx="242887"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33" name="Line 45"/>
          <p:cNvSpPr>
            <a:spLocks noChangeShapeType="1"/>
          </p:cNvSpPr>
          <p:nvPr/>
        </p:nvSpPr>
        <p:spPr bwMode="auto">
          <a:xfrm flipV="1">
            <a:off x="2112963" y="5016500"/>
            <a:ext cx="117475"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34" name="Text Box 47"/>
          <p:cNvSpPr txBox="1">
            <a:spLocks noChangeArrowheads="1"/>
          </p:cNvSpPr>
          <p:nvPr/>
        </p:nvSpPr>
        <p:spPr bwMode="auto">
          <a:xfrm>
            <a:off x="776288" y="3848100"/>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0135" name="Text Box 48"/>
          <p:cNvSpPr txBox="1">
            <a:spLocks noChangeArrowheads="1"/>
          </p:cNvSpPr>
          <p:nvPr/>
        </p:nvSpPr>
        <p:spPr bwMode="auto">
          <a:xfrm>
            <a:off x="1052513" y="4833938"/>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0136" name="Rectangle 63"/>
          <p:cNvSpPr>
            <a:spLocks noChangeArrowheads="1"/>
          </p:cNvSpPr>
          <p:nvPr/>
        </p:nvSpPr>
        <p:spPr bwMode="auto">
          <a:xfrm>
            <a:off x="3490913" y="4481513"/>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5" name="Group 93"/>
          <p:cNvGrpSpPr>
            <a:grpSpLocks/>
          </p:cNvGrpSpPr>
          <p:nvPr/>
        </p:nvGrpSpPr>
        <p:grpSpPr bwMode="auto">
          <a:xfrm>
            <a:off x="3621088" y="3386139"/>
            <a:ext cx="3775075" cy="1236663"/>
            <a:chOff x="2259" y="2227"/>
            <a:chExt cx="2378" cy="779"/>
          </a:xfrm>
        </p:grpSpPr>
        <p:sp>
          <p:nvSpPr>
            <p:cNvPr id="90166" name="Text Box 66"/>
            <p:cNvSpPr txBox="1">
              <a:spLocks noChangeArrowheads="1"/>
            </p:cNvSpPr>
            <p:nvPr/>
          </p:nvSpPr>
          <p:spPr bwMode="auto">
            <a:xfrm>
              <a:off x="2344" y="2227"/>
              <a:ext cx="2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được truyền </a:t>
              </a:r>
              <a:r>
                <a:rPr lang="en-US" altLang="en-US" sz="2000">
                  <a:solidFill>
                    <a:srgbClr val="CC0000"/>
                  </a:solidFill>
                  <a:latin typeface="Arial" panose="020B0604020202020204" pitchFamily="34" charset="0"/>
                </a:rPr>
                <a:t>(trễ)</a:t>
              </a:r>
            </a:p>
          </p:txBody>
        </p:sp>
        <p:sp>
          <p:nvSpPr>
            <p:cNvPr id="90167" name="Line 67"/>
            <p:cNvSpPr>
              <a:spLocks noChangeShapeType="1"/>
            </p:cNvSpPr>
            <p:nvPr/>
          </p:nvSpPr>
          <p:spPr bwMode="auto">
            <a:xfrm rot="10800000" flipV="1">
              <a:off x="2259" y="2539"/>
              <a:ext cx="853" cy="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6" name="Group 94"/>
          <p:cNvGrpSpPr>
            <a:grpSpLocks/>
          </p:cNvGrpSpPr>
          <p:nvPr/>
        </p:nvGrpSpPr>
        <p:grpSpPr bwMode="auto">
          <a:xfrm>
            <a:off x="3338513" y="4802188"/>
            <a:ext cx="3457574" cy="792162"/>
            <a:chOff x="2103" y="3214"/>
            <a:chExt cx="2178" cy="499"/>
          </a:xfrm>
        </p:grpSpPr>
        <p:sp>
          <p:nvSpPr>
            <p:cNvPr id="90164" name="Text Box 72"/>
            <p:cNvSpPr txBox="1">
              <a:spLocks noChangeArrowheads="1"/>
            </p:cNvSpPr>
            <p:nvPr/>
          </p:nvSpPr>
          <p:spPr bwMode="auto">
            <a:xfrm>
              <a:off x="2633" y="3461"/>
              <a:ext cx="16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đợi </a:t>
              </a:r>
              <a:r>
                <a:rPr lang="en-US" altLang="en-US" sz="2000">
                  <a:solidFill>
                    <a:srgbClr val="CC0000"/>
                  </a:solidFill>
                  <a:latin typeface="Arial" panose="020B0604020202020204" pitchFamily="34" charset="0"/>
                </a:rPr>
                <a:t>(trễ)</a:t>
              </a:r>
            </a:p>
          </p:txBody>
        </p:sp>
        <p:sp>
          <p:nvSpPr>
            <p:cNvPr id="90165"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39" name="Group 74"/>
          <p:cNvGrpSpPr>
            <a:grpSpLocks/>
          </p:cNvGrpSpPr>
          <p:nvPr/>
        </p:nvGrpSpPr>
        <p:grpSpPr bwMode="auto">
          <a:xfrm>
            <a:off x="5781675" y="4405313"/>
            <a:ext cx="498475" cy="119062"/>
            <a:chOff x="2208" y="2184"/>
            <a:chExt cx="176" cy="69"/>
          </a:xfrm>
        </p:grpSpPr>
        <p:grpSp>
          <p:nvGrpSpPr>
            <p:cNvPr id="90156" name="Group 75"/>
            <p:cNvGrpSpPr>
              <a:grpSpLocks/>
            </p:cNvGrpSpPr>
            <p:nvPr/>
          </p:nvGrpSpPr>
          <p:grpSpPr bwMode="auto">
            <a:xfrm>
              <a:off x="2208" y="2185"/>
              <a:ext cx="176" cy="68"/>
              <a:chOff x="2848" y="848"/>
              <a:chExt cx="140" cy="98"/>
            </a:xfrm>
          </p:grpSpPr>
          <p:sp>
            <p:nvSpPr>
              <p:cNvPr id="90161"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2"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3"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0157" name="Group 79"/>
            <p:cNvGrpSpPr>
              <a:grpSpLocks/>
            </p:cNvGrpSpPr>
            <p:nvPr/>
          </p:nvGrpSpPr>
          <p:grpSpPr bwMode="auto">
            <a:xfrm flipV="1">
              <a:off x="2208" y="2184"/>
              <a:ext cx="176" cy="68"/>
              <a:chOff x="2848" y="848"/>
              <a:chExt cx="140" cy="98"/>
            </a:xfrm>
          </p:grpSpPr>
          <p:sp>
            <p:nvSpPr>
              <p:cNvPr id="9015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5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6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0140" name="Rectangle 84"/>
          <p:cNvSpPr>
            <a:spLocks noChangeArrowheads="1"/>
          </p:cNvSpPr>
          <p:nvPr/>
        </p:nvSpPr>
        <p:spPr bwMode="auto">
          <a:xfrm>
            <a:off x="1719263" y="40798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1" name="Line 85"/>
          <p:cNvSpPr>
            <a:spLocks noChangeShapeType="1"/>
          </p:cNvSpPr>
          <p:nvPr/>
        </p:nvSpPr>
        <p:spPr bwMode="auto">
          <a:xfrm>
            <a:off x="1898650" y="4265613"/>
            <a:ext cx="212725" cy="103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42" name="Rectangle 86"/>
          <p:cNvSpPr>
            <a:spLocks noChangeArrowheads="1"/>
          </p:cNvSpPr>
          <p:nvPr/>
        </p:nvSpPr>
        <p:spPr bwMode="auto">
          <a:xfrm>
            <a:off x="1968500" y="51593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3" name="Rectangle 88"/>
          <p:cNvSpPr>
            <a:spLocks noChangeArrowheads="1"/>
          </p:cNvSpPr>
          <p:nvPr/>
        </p:nvSpPr>
        <p:spPr bwMode="auto">
          <a:xfrm>
            <a:off x="30607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4" name="Rectangle 89"/>
          <p:cNvSpPr>
            <a:spLocks noChangeArrowheads="1"/>
          </p:cNvSpPr>
          <p:nvPr/>
        </p:nvSpPr>
        <p:spPr bwMode="auto">
          <a:xfrm>
            <a:off x="29210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5" name="Rectangle 90"/>
          <p:cNvSpPr>
            <a:spLocks noChangeArrowheads="1"/>
          </p:cNvSpPr>
          <p:nvPr/>
        </p:nvSpPr>
        <p:spPr bwMode="auto">
          <a:xfrm>
            <a:off x="27813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10" name="Group 95"/>
          <p:cNvGrpSpPr>
            <a:grpSpLocks/>
          </p:cNvGrpSpPr>
          <p:nvPr/>
        </p:nvGrpSpPr>
        <p:grpSpPr bwMode="auto">
          <a:xfrm>
            <a:off x="935037" y="4764085"/>
            <a:ext cx="7285038" cy="1747836"/>
            <a:chOff x="589" y="3190"/>
            <a:chExt cx="4589" cy="1101"/>
          </a:xfrm>
        </p:grpSpPr>
        <p:sp>
          <p:nvSpPr>
            <p:cNvPr id="90154" name="Line 91"/>
            <p:cNvSpPr>
              <a:spLocks noChangeShapeType="1"/>
            </p:cNvSpPr>
            <p:nvPr/>
          </p:nvSpPr>
          <p:spPr bwMode="auto">
            <a:xfrm rot="10800000" flipH="1">
              <a:off x="1737" y="3190"/>
              <a:ext cx="166" cy="6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55" name="Text Box 92"/>
            <p:cNvSpPr txBox="1">
              <a:spLocks noChangeArrowheads="1"/>
            </p:cNvSpPr>
            <p:nvPr/>
          </p:nvSpPr>
          <p:spPr bwMode="auto">
            <a:xfrm>
              <a:off x="589" y="3845"/>
              <a:ext cx="458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Bộ đệm rảnh rỗi (sẵn sàng): các gói tin đến sẽ bị bỏ (mất mát) </a:t>
              </a:r>
            </a:p>
            <a:p>
              <a:pPr>
                <a:lnSpc>
                  <a:spcPct val="100000"/>
                </a:lnSpc>
                <a:spcBef>
                  <a:spcPct val="0"/>
                </a:spcBef>
                <a:buClrTx/>
                <a:buSzTx/>
                <a:buFontTx/>
                <a:buNone/>
              </a:pPr>
              <a:r>
                <a:rPr lang="en-US" altLang="en-US" sz="2000">
                  <a:solidFill>
                    <a:srgbClr val="000000"/>
                  </a:solidFill>
                  <a:latin typeface="Arial" panose="020B0604020202020204" pitchFamily="34" charset="0"/>
                </a:rPr>
                <a:t>nếu không còn chỗ trống trong bộ đệm</a:t>
              </a:r>
            </a:p>
          </p:txBody>
        </p:sp>
      </p:grpSp>
      <p:grpSp>
        <p:nvGrpSpPr>
          <p:cNvPr id="90147" name="Group 64"/>
          <p:cNvGrpSpPr>
            <a:grpSpLocks/>
          </p:cNvGrpSpPr>
          <p:nvPr/>
        </p:nvGrpSpPr>
        <p:grpSpPr bwMode="auto">
          <a:xfrm>
            <a:off x="898525" y="3873500"/>
            <a:ext cx="779463" cy="679450"/>
            <a:chOff x="-44" y="1473"/>
            <a:chExt cx="981" cy="1105"/>
          </a:xfrm>
        </p:grpSpPr>
        <p:pic>
          <p:nvPicPr>
            <p:cNvPr id="90152" name="Picture 6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3" name="Freeform 66"/>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0148" name="Group 67"/>
          <p:cNvGrpSpPr>
            <a:grpSpLocks/>
          </p:cNvGrpSpPr>
          <p:nvPr/>
        </p:nvGrpSpPr>
        <p:grpSpPr bwMode="auto">
          <a:xfrm>
            <a:off x="1131888" y="4870450"/>
            <a:ext cx="779462" cy="679450"/>
            <a:chOff x="-44" y="1473"/>
            <a:chExt cx="981" cy="1105"/>
          </a:xfrm>
        </p:grpSpPr>
        <p:pic>
          <p:nvPicPr>
            <p:cNvPr id="90150"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69"/>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014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4E41FF1A-32F7-4586-8018-05354C919E47}" type="slidenum">
              <a:rPr lang="en-US" altLang="en-US" sz="1200">
                <a:solidFill>
                  <a:srgbClr val="000000"/>
                </a:solidFill>
                <a:latin typeface="Arial" panose="020B0604020202020204" pitchFamily="34" charset="0"/>
              </a:rPr>
              <a:pPr>
                <a:lnSpc>
                  <a:spcPct val="100000"/>
                </a:lnSpc>
                <a:spcBef>
                  <a:spcPct val="0"/>
                </a:spcBef>
                <a:buClrTx/>
                <a:buSzTx/>
                <a:buFontTx/>
                <a:buNone/>
              </a:pPr>
              <a:t>45</a:t>
            </a:fld>
            <a:endParaRPr lang="en-US" altLang="en-US" sz="1200">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165" name="Rectangle 4"/>
          <p:cNvSpPr>
            <a:spLocks noGrp="1" noChangeArrowheads="1"/>
          </p:cNvSpPr>
          <p:nvPr>
            <p:ph type="body" sz="half" idx="4294967295"/>
          </p:nvPr>
        </p:nvSpPr>
        <p:spPr>
          <a:xfrm>
            <a:off x="862013" y="4491038"/>
            <a:ext cx="3810000" cy="1636712"/>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d</a:t>
            </a:r>
            <a:r>
              <a:rPr lang="en-US" altLang="en-US" baseline="-25000">
                <a:solidFill>
                  <a:srgbClr val="CC0000"/>
                </a:solidFill>
                <a:latin typeface="Arial" panose="020B0604020202020204" pitchFamily="34" charset="0"/>
                <a:ea typeface="ＭＳ Ｐゴシック" panose="020B0600070205080204" pitchFamily="34" charset="-128"/>
                <a:cs typeface="Arial" panose="020B0604020202020204" pitchFamily="34" charset="0"/>
              </a:rPr>
              <a:t>proc</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Xử </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lý tại nút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Kiểm tra các bit lỗi</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Xác định đường ra</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Thông thường &lt; msec</a:t>
            </a:r>
          </a:p>
        </p:txBody>
      </p:sp>
      <p:sp>
        <p:nvSpPr>
          <p:cNvPr id="92166"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7"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8"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2169" name="Group 10"/>
          <p:cNvGrpSpPr>
            <a:grpSpLocks/>
          </p:cNvGrpSpPr>
          <p:nvPr/>
        </p:nvGrpSpPr>
        <p:grpSpPr bwMode="auto">
          <a:xfrm>
            <a:off x="3706813" y="1952625"/>
            <a:ext cx="498475" cy="119063"/>
            <a:chOff x="2208" y="2184"/>
            <a:chExt cx="176" cy="69"/>
          </a:xfrm>
        </p:grpSpPr>
        <p:grpSp>
          <p:nvGrpSpPr>
            <p:cNvPr id="92213" name="Group 11"/>
            <p:cNvGrpSpPr>
              <a:grpSpLocks/>
            </p:cNvGrpSpPr>
            <p:nvPr/>
          </p:nvGrpSpPr>
          <p:grpSpPr bwMode="auto">
            <a:xfrm>
              <a:off x="2208" y="2185"/>
              <a:ext cx="176" cy="68"/>
              <a:chOff x="2848" y="848"/>
              <a:chExt cx="140" cy="98"/>
            </a:xfrm>
          </p:grpSpPr>
          <p:sp>
            <p:nvSpPr>
              <p:cNvPr id="922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14" name="Group 15"/>
            <p:cNvGrpSpPr>
              <a:grpSpLocks/>
            </p:cNvGrpSpPr>
            <p:nvPr/>
          </p:nvGrpSpPr>
          <p:grpSpPr bwMode="auto">
            <a:xfrm flipV="1">
              <a:off x="2208" y="2184"/>
              <a:ext cx="176" cy="68"/>
              <a:chOff x="2848" y="848"/>
              <a:chExt cx="140" cy="98"/>
            </a:xfrm>
          </p:grpSpPr>
          <p:sp>
            <p:nvSpPr>
              <p:cNvPr id="922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70"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1"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2"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3"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4"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5"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6"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7"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8"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9"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0"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1"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218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218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6" name="Text Box 39"/>
          <p:cNvSpPr txBox="1">
            <a:spLocks noChangeArrowheads="1"/>
          </p:cNvSpPr>
          <p:nvPr/>
        </p:nvSpPr>
        <p:spPr bwMode="auto">
          <a:xfrm>
            <a:off x="4922084" y="1689100"/>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t>
            </a:r>
            <a:r>
              <a:rPr lang="en-US" altLang="en-US" sz="2000" smtClean="0">
                <a:solidFill>
                  <a:srgbClr val="CC0000"/>
                </a:solidFill>
                <a:latin typeface="Arial" panose="020B0604020202020204" pitchFamily="34" charset="0"/>
              </a:rPr>
              <a:t>an </a:t>
            </a:r>
            <a:r>
              <a:rPr lang="en-US" altLang="en-US" sz="2000">
                <a:solidFill>
                  <a:srgbClr val="CC0000"/>
                </a:solidFill>
                <a:latin typeface="Arial" panose="020B0604020202020204" pitchFamily="34" charset="0"/>
              </a:rPr>
              <a:t>truyền</a:t>
            </a:r>
          </a:p>
        </p:txBody>
      </p:sp>
      <p:sp>
        <p:nvSpPr>
          <p:cNvPr id="9218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8" name="Text Box 41"/>
          <p:cNvSpPr txBox="1">
            <a:spLocks noChangeArrowheads="1"/>
          </p:cNvSpPr>
          <p:nvPr/>
        </p:nvSpPr>
        <p:spPr bwMode="auto">
          <a:xfrm>
            <a:off x="3321050" y="1095285"/>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a:t>
            </a:r>
            <a:r>
              <a:rPr lang="en-US" altLang="en-US" sz="2000" smtClean="0">
                <a:solidFill>
                  <a:srgbClr val="CC0000"/>
                </a:solidFill>
                <a:latin typeface="Arial" panose="020B0604020202020204" pitchFamily="34" charset="0"/>
              </a:rPr>
              <a:t>ruyền</a:t>
            </a:r>
            <a:endParaRPr lang="en-US" altLang="en-US" sz="2000">
              <a:solidFill>
                <a:srgbClr val="CC0000"/>
              </a:solidFill>
              <a:latin typeface="Arial" panose="020B0604020202020204" pitchFamily="34" charset="0"/>
            </a:endParaRPr>
          </a:p>
        </p:txBody>
      </p:sp>
      <p:sp>
        <p:nvSpPr>
          <p:cNvPr id="92189"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0" name="Text Box 43"/>
          <p:cNvSpPr txBox="1">
            <a:spLocks noChangeArrowheads="1"/>
          </p:cNvSpPr>
          <p:nvPr/>
        </p:nvSpPr>
        <p:spPr bwMode="auto">
          <a:xfrm>
            <a:off x="3403483" y="2894073"/>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a:t>
            </a:r>
            <a:r>
              <a:rPr lang="en-US" altLang="en-US" sz="2000" smtClean="0">
                <a:solidFill>
                  <a:srgbClr val="CC0000"/>
                </a:solidFill>
                <a:latin typeface="Arial" panose="020B0604020202020204" pitchFamily="34" charset="0"/>
              </a:rPr>
              <a:t>ử </a:t>
            </a:r>
            <a:r>
              <a:rPr lang="en-US" altLang="en-US" sz="2000">
                <a:solidFill>
                  <a:srgbClr val="CC0000"/>
                </a:solidFill>
                <a:latin typeface="Arial" panose="020B0604020202020204" pitchFamily="34" charset="0"/>
              </a:rPr>
              <a:t>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a:t>
            </a:r>
            <a:r>
              <a:rPr lang="en-US" altLang="en-US" sz="2000" smtClean="0">
                <a:solidFill>
                  <a:srgbClr val="CC0000"/>
                </a:solidFill>
                <a:latin typeface="Arial" panose="020B0604020202020204" pitchFamily="34" charset="0"/>
              </a:rPr>
              <a:t>ại </a:t>
            </a:r>
            <a:r>
              <a:rPr lang="en-US" altLang="en-US" sz="2000">
                <a:solidFill>
                  <a:srgbClr val="CC0000"/>
                </a:solidFill>
                <a:latin typeface="Arial" panose="020B0604020202020204" pitchFamily="34" charset="0"/>
              </a:rPr>
              <a:t>nút</a:t>
            </a:r>
          </a:p>
        </p:txBody>
      </p:sp>
      <p:sp>
        <p:nvSpPr>
          <p:cNvPr id="92191"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2"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3" name="Text Box 46"/>
          <p:cNvSpPr txBox="1">
            <a:spLocks noChangeArrowheads="1"/>
          </p:cNvSpPr>
          <p:nvPr/>
        </p:nvSpPr>
        <p:spPr bwMode="auto">
          <a:xfrm>
            <a:off x="4622800" y="3152990"/>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a:t>
            </a:r>
            <a:r>
              <a:rPr lang="en-US" altLang="en-US" sz="2000" smtClean="0">
                <a:solidFill>
                  <a:srgbClr val="CC0000"/>
                </a:solidFill>
                <a:latin typeface="Arial" panose="020B0604020202020204" pitchFamily="34" charset="0"/>
              </a:rPr>
              <a:t>ếp </a:t>
            </a:r>
            <a:r>
              <a:rPr lang="en-US" altLang="en-US" sz="2000">
                <a:solidFill>
                  <a:srgbClr val="CC0000"/>
                </a:solidFill>
                <a:latin typeface="Arial" panose="020B0604020202020204" pitchFamily="34" charset="0"/>
              </a:rPr>
              <a:t>hàng</a:t>
            </a:r>
          </a:p>
        </p:txBody>
      </p:sp>
      <p:sp>
        <p:nvSpPr>
          <p:cNvPr id="92194"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2195" name="Group 48"/>
          <p:cNvGrpSpPr>
            <a:grpSpLocks/>
          </p:cNvGrpSpPr>
          <p:nvPr/>
        </p:nvGrpSpPr>
        <p:grpSpPr bwMode="auto">
          <a:xfrm>
            <a:off x="6792913" y="2009775"/>
            <a:ext cx="498475" cy="119063"/>
            <a:chOff x="2208" y="2184"/>
            <a:chExt cx="176" cy="69"/>
          </a:xfrm>
        </p:grpSpPr>
        <p:grpSp>
          <p:nvGrpSpPr>
            <p:cNvPr id="92205" name="Group 49"/>
            <p:cNvGrpSpPr>
              <a:grpSpLocks/>
            </p:cNvGrpSpPr>
            <p:nvPr/>
          </p:nvGrpSpPr>
          <p:grpSpPr bwMode="auto">
            <a:xfrm>
              <a:off x="2208" y="2185"/>
              <a:ext cx="176" cy="68"/>
              <a:chOff x="2848" y="848"/>
              <a:chExt cx="140" cy="98"/>
            </a:xfrm>
          </p:grpSpPr>
          <p:sp>
            <p:nvSpPr>
              <p:cNvPr id="9221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06" name="Group 53"/>
            <p:cNvGrpSpPr>
              <a:grpSpLocks/>
            </p:cNvGrpSpPr>
            <p:nvPr/>
          </p:nvGrpSpPr>
          <p:grpSpPr bwMode="auto">
            <a:xfrm flipV="1">
              <a:off x="2208" y="2184"/>
              <a:ext cx="176" cy="68"/>
              <a:chOff x="2848" y="848"/>
              <a:chExt cx="140" cy="98"/>
            </a:xfrm>
          </p:grpSpPr>
          <p:sp>
            <p:nvSpPr>
              <p:cNvPr id="9220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96" name="Rectangle 58"/>
          <p:cNvSpPr>
            <a:spLocks noChangeArrowheads="1"/>
          </p:cNvSpPr>
          <p:nvPr/>
        </p:nvSpPr>
        <p:spPr bwMode="auto">
          <a:xfrm>
            <a:off x="4802188" y="4492625"/>
            <a:ext cx="412432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4488" indent="-34448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rgbClr val="3333CC"/>
              </a:buClr>
              <a:buSzPct val="85000"/>
              <a:buFont typeface="Wingdings" panose="05000000000000000000" pitchFamily="2" charset="2"/>
              <a:buNone/>
            </a:pPr>
            <a:r>
              <a:rPr lang="en-US" altLang="en-US" sz="2400">
                <a:solidFill>
                  <a:srgbClr val="FF0000"/>
                </a:solidFill>
                <a:latin typeface="Arial" panose="020B0604020202020204" pitchFamily="34" charset="0"/>
              </a:rPr>
              <a:t> </a:t>
            </a:r>
            <a:r>
              <a:rPr lang="en-US" altLang="en-US" i="1">
                <a:solidFill>
                  <a:srgbClr val="CC0000"/>
                </a:solidFill>
                <a:latin typeface="Arial" panose="020B0604020202020204" pitchFamily="34" charset="0"/>
              </a:rPr>
              <a:t>d</a:t>
            </a:r>
            <a:r>
              <a:rPr lang="en-US" altLang="en-US" baseline="-25000">
                <a:solidFill>
                  <a:srgbClr val="CC0000"/>
                </a:solidFill>
                <a:latin typeface="Arial" panose="020B0604020202020204" pitchFamily="34" charset="0"/>
              </a:rPr>
              <a:t>queue</a:t>
            </a:r>
            <a:r>
              <a:rPr lang="en-US" altLang="en-US">
                <a:solidFill>
                  <a:srgbClr val="CC0000"/>
                </a:solidFill>
                <a:latin typeface="Arial" panose="020B0604020202020204" pitchFamily="34" charset="0"/>
              </a:rPr>
              <a:t>: </a:t>
            </a:r>
            <a:r>
              <a:rPr lang="en-US" altLang="en-US" smtClean="0">
                <a:solidFill>
                  <a:srgbClr val="CC0000"/>
                </a:solidFill>
                <a:latin typeface="Arial" panose="020B0604020202020204" pitchFamily="34" charset="0"/>
              </a:rPr>
              <a:t>Độ </a:t>
            </a:r>
            <a:r>
              <a:rPr lang="en-US" altLang="en-US">
                <a:solidFill>
                  <a:srgbClr val="CC0000"/>
                </a:solidFill>
                <a:latin typeface="Arial" panose="020B0604020202020204" pitchFamily="34" charset="0"/>
              </a:rPr>
              <a:t>trễ xếp hàng</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Thời gian đợi tại cổng ra cho việc truyền dữ liệu</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Phụ thuộc vào mức độ tắc nghẽn của bộ định tuyến</a:t>
            </a:r>
          </a:p>
        </p:txBody>
      </p:sp>
      <p:sp>
        <p:nvSpPr>
          <p:cNvPr id="9219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nodal</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proc</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queue</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trans</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prop</a:t>
            </a:r>
            <a:endParaRPr lang="en-US" altLang="en-US" sz="2400">
              <a:solidFill>
                <a:srgbClr val="000000"/>
              </a:solidFill>
              <a:latin typeface="Arial" panose="020B0604020202020204" pitchFamily="34" charset="0"/>
            </a:endParaRPr>
          </a:p>
        </p:txBody>
      </p:sp>
      <p:grpSp>
        <p:nvGrpSpPr>
          <p:cNvPr id="92198" name="Group 66"/>
          <p:cNvGrpSpPr>
            <a:grpSpLocks/>
          </p:cNvGrpSpPr>
          <p:nvPr/>
        </p:nvGrpSpPr>
        <p:grpSpPr bwMode="auto">
          <a:xfrm>
            <a:off x="1893888" y="1541463"/>
            <a:ext cx="779462" cy="679450"/>
            <a:chOff x="-44" y="1473"/>
            <a:chExt cx="981" cy="1105"/>
          </a:xfrm>
        </p:grpSpPr>
        <p:pic>
          <p:nvPicPr>
            <p:cNvPr id="9220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2199" name="Group 69"/>
          <p:cNvGrpSpPr>
            <a:grpSpLocks/>
          </p:cNvGrpSpPr>
          <p:nvPr/>
        </p:nvGrpSpPr>
        <p:grpSpPr bwMode="auto">
          <a:xfrm>
            <a:off x="2168525" y="2524125"/>
            <a:ext cx="779463" cy="679450"/>
            <a:chOff x="-44" y="1473"/>
            <a:chExt cx="981" cy="1105"/>
          </a:xfrm>
        </p:grpSpPr>
        <p:pic>
          <p:nvPicPr>
            <p:cNvPr id="9220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46</a:t>
            </a:fld>
            <a:endParaRPr lang="en-US" altLang="en-US" sz="120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47</a:t>
            </a:fld>
            <a:endParaRPr lang="en-US" altLang="en-US" sz="1200">
              <a:solidFill>
                <a:srgbClr val="000000"/>
              </a:solidFill>
              <a:latin typeface="Arial" panose="020B0604020202020204" pitchFamily="34" charset="0"/>
            </a:endParaRPr>
          </a:p>
        </p:txBody>
      </p:sp>
      <p:pic>
        <p:nvPicPr>
          <p:cNvPr id="6" name="Picture 2" descr="Demo-Video_col-1-2.png (450×360)">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1" y="3033712"/>
            <a:ext cx="428625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9241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sp>
        <p:nvSpPr>
          <p:cNvPr id="94211" name="Rectangle 3"/>
          <p:cNvSpPr>
            <a:spLocks noChangeArrowheads="1"/>
          </p:cNvSpPr>
          <p:nvPr/>
        </p:nvSpPr>
        <p:spPr bwMode="auto">
          <a:xfrm>
            <a:off x="279400" y="4459288"/>
            <a:ext cx="4157663"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trans</a:t>
            </a:r>
            <a:r>
              <a:rPr lang="en-US" altLang="en-US" sz="2400">
                <a:solidFill>
                  <a:srgbClr val="CC0000"/>
                </a:solidFill>
                <a:latin typeface="Arial" panose="020B0604020202020204" pitchFamily="34" charset="0"/>
              </a:rPr>
              <a:t>: </a:t>
            </a:r>
            <a:r>
              <a:rPr lang="en-US" altLang="en-US" sz="2400" smtClean="0">
                <a:solidFill>
                  <a:srgbClr val="CC0000"/>
                </a:solidFill>
                <a:latin typeface="Arial" panose="020B0604020202020204" pitchFamily="34" charset="0"/>
              </a:rPr>
              <a:t>Trễ </a:t>
            </a:r>
            <a:r>
              <a:rPr lang="en-US" altLang="en-US" sz="2400">
                <a:solidFill>
                  <a:srgbClr val="CC0000"/>
                </a:solidFill>
                <a:latin typeface="Arial" panose="020B0604020202020204" pitchFamily="34" charset="0"/>
              </a:rPr>
              <a:t>do truyền:</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L</a:t>
            </a:r>
            <a:r>
              <a:rPr lang="en-US" altLang="en-US" sz="2000">
                <a:solidFill>
                  <a:srgbClr val="000000"/>
                </a:solidFill>
                <a:latin typeface="Arial" panose="020B0604020202020204" pitchFamily="34" charset="0"/>
              </a:rPr>
              <a:t>: chiều dài gói (bits) </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R</a:t>
            </a:r>
            <a:r>
              <a:rPr lang="en-US" altLang="en-US" sz="2000">
                <a:solidFill>
                  <a:srgbClr val="000000"/>
                </a:solidFill>
                <a:latin typeface="Arial" panose="020B0604020202020204" pitchFamily="34" charset="0"/>
              </a:rPr>
              <a:t>: băng thông đường liên kết</a:t>
            </a:r>
            <a:r>
              <a:rPr lang="en-US" altLang="en-US" sz="2000" i="1">
                <a:solidFill>
                  <a:srgbClr val="000000"/>
                </a:solidFill>
                <a:latin typeface="Arial" panose="020B0604020202020204" pitchFamily="34" charset="0"/>
              </a:rPr>
              <a:t> (bps)</a:t>
            </a:r>
          </a:p>
          <a:p>
            <a:pPr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i="1" baseline="-25000">
                <a:solidFill>
                  <a:srgbClr val="CC0000"/>
                </a:solidFill>
                <a:latin typeface="Arial" panose="020B0604020202020204" pitchFamily="34" charset="0"/>
              </a:rPr>
              <a:t>trans</a:t>
            </a:r>
            <a:r>
              <a:rPr lang="en-US" altLang="en-US" sz="2000" i="1">
                <a:solidFill>
                  <a:srgbClr val="CC0000"/>
                </a:solidFill>
                <a:latin typeface="Arial" panose="020B0604020202020204" pitchFamily="34" charset="0"/>
              </a:rPr>
              <a:t> </a:t>
            </a:r>
            <a:r>
              <a:rPr lang="en-US" altLang="en-US" sz="2000" i="1">
                <a:solidFill>
                  <a:srgbClr val="000000"/>
                </a:solidFill>
                <a:latin typeface="Arial" panose="020B0604020202020204" pitchFamily="34" charset="0"/>
              </a:rPr>
              <a:t>= L/R</a:t>
            </a:r>
          </a:p>
        </p:txBody>
      </p:sp>
      <p:sp>
        <p:nvSpPr>
          <p:cNvPr id="94212" name="Rectangle 4"/>
          <p:cNvSpPr>
            <a:spLocks noChangeArrowheads="1"/>
          </p:cNvSpPr>
          <p:nvPr/>
        </p:nvSpPr>
        <p:spPr bwMode="auto">
          <a:xfrm>
            <a:off x="4718050" y="4449763"/>
            <a:ext cx="44259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prop</a:t>
            </a:r>
            <a:r>
              <a:rPr lang="en-US" altLang="en-US" sz="2400">
                <a:solidFill>
                  <a:srgbClr val="CC0000"/>
                </a:solidFill>
                <a:latin typeface="Arial" panose="020B0604020202020204" pitchFamily="34" charset="0"/>
              </a:rPr>
              <a:t>:  </a:t>
            </a:r>
            <a:r>
              <a:rPr lang="en-US" altLang="en-US" sz="2400" smtClean="0">
                <a:solidFill>
                  <a:srgbClr val="CC0000"/>
                </a:solidFill>
                <a:latin typeface="Arial" panose="020B0604020202020204" pitchFamily="34" charset="0"/>
              </a:rPr>
              <a:t>Trễ </a:t>
            </a:r>
            <a:r>
              <a:rPr lang="en-US" altLang="en-US" sz="2400">
                <a:solidFill>
                  <a:srgbClr val="CC0000"/>
                </a:solidFill>
                <a:latin typeface="Arial" panose="020B0604020202020204" pitchFamily="34" charset="0"/>
              </a:rPr>
              <a:t>do lan truyền:</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 độ dài của đường liên kết vật lý</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s</a:t>
            </a:r>
            <a:r>
              <a:rPr lang="en-US" altLang="en-US" sz="2000">
                <a:solidFill>
                  <a:srgbClr val="000000"/>
                </a:solidFill>
                <a:latin typeface="Arial" panose="020B0604020202020204" pitchFamily="34" charset="0"/>
              </a:rPr>
              <a:t>: tốc độ lan truyền trong môi trường (thiết bị, dây dẫn) (~2x10</a:t>
            </a:r>
            <a:r>
              <a:rPr lang="en-US" altLang="en-US" sz="2000" baseline="30000">
                <a:solidFill>
                  <a:srgbClr val="000000"/>
                </a:solidFill>
                <a:latin typeface="Arial" panose="020B0604020202020204" pitchFamily="34" charset="0"/>
              </a:rPr>
              <a:t>8</a:t>
            </a:r>
            <a:r>
              <a:rPr lang="en-US" altLang="en-US" sz="2000">
                <a:solidFill>
                  <a:srgbClr val="000000"/>
                </a:solidFill>
                <a:latin typeface="Arial" panose="020B0604020202020204" pitchFamily="34" charset="0"/>
              </a:rPr>
              <a:t> m/sec)</a:t>
            </a:r>
          </a:p>
          <a:p>
            <a:pPr algn="just"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r>
              <a:rPr lang="en-US" altLang="en-US" sz="2000">
                <a:solidFill>
                  <a:srgbClr val="000000"/>
                </a:solidFill>
                <a:latin typeface="Arial" panose="020B0604020202020204" pitchFamily="34" charset="0"/>
              </a:rPr>
              <a:t> = </a:t>
            </a: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a:t>
            </a:r>
            <a:r>
              <a:rPr lang="en-US" altLang="en-US" sz="2000" i="1">
                <a:solidFill>
                  <a:srgbClr val="000000"/>
                </a:solidFill>
                <a:latin typeface="Arial" panose="020B0604020202020204" pitchFamily="34" charset="0"/>
              </a:rPr>
              <a:t>s</a:t>
            </a:r>
          </a:p>
        </p:txBody>
      </p:sp>
      <p:grpSp>
        <p:nvGrpSpPr>
          <p:cNvPr id="2" name="Group 122"/>
          <p:cNvGrpSpPr>
            <a:grpSpLocks/>
          </p:cNvGrpSpPr>
          <p:nvPr/>
        </p:nvGrpSpPr>
        <p:grpSpPr bwMode="auto">
          <a:xfrm>
            <a:off x="2255838" y="5600700"/>
            <a:ext cx="2528887" cy="800100"/>
            <a:chOff x="1421" y="3528"/>
            <a:chExt cx="1593" cy="504"/>
          </a:xfrm>
        </p:grpSpPr>
        <p:sp>
          <p:nvSpPr>
            <p:cNvPr id="182333" name="AutoShape 61"/>
            <p:cNvSpPr>
              <a:spLocks noChangeArrowheads="1"/>
            </p:cNvSpPr>
            <p:nvPr/>
          </p:nvSpPr>
          <p:spPr bwMode="auto">
            <a:xfrm rot="381619">
              <a:off x="1421" y="3528"/>
              <a:ext cx="1593" cy="201"/>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p>
              <a:pPr>
                <a:defRPr/>
              </a:pPr>
              <a:endParaRPr lang="en-US">
                <a:solidFill>
                  <a:srgbClr val="000000"/>
                </a:solidFill>
                <a:ea typeface="ＭＳ Ｐゴシック" charset="0"/>
                <a:cs typeface="Arial" panose="020B0604020202020204" pitchFamily="34" charset="0"/>
              </a:endParaRPr>
            </a:p>
          </p:txBody>
        </p:sp>
        <p:sp>
          <p:nvSpPr>
            <p:cNvPr id="94272" name="Text Box 62"/>
            <p:cNvSpPr txBox="1">
              <a:spLocks noChangeArrowheads="1"/>
            </p:cNvSpPr>
            <p:nvPr/>
          </p:nvSpPr>
          <p:spPr bwMode="auto">
            <a:xfrm>
              <a:off x="1533" y="3590"/>
              <a:ext cx="13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trans </a:t>
              </a:r>
              <a:r>
                <a:rPr lang="en-US" altLang="en-US" sz="2000">
                  <a:solidFill>
                    <a:srgbClr val="CC0000"/>
                  </a:solidFill>
                  <a:latin typeface="Arial" panose="020B0604020202020204" pitchFamily="34" charset="0"/>
                </a:rPr>
                <a:t>and </a:t>
              </a: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p>
            <a:p>
              <a:pPr algn="ctr">
                <a:lnSpc>
                  <a:spcPct val="100000"/>
                </a:lnSpc>
                <a:spcBef>
                  <a:spcPct val="0"/>
                </a:spcBef>
                <a:buClrTx/>
                <a:buSzTx/>
                <a:buFontTx/>
                <a:buNone/>
              </a:pPr>
              <a:r>
                <a:rPr lang="en-US" altLang="en-US" sz="2000" i="1">
                  <a:solidFill>
                    <a:srgbClr val="CC0000"/>
                  </a:solidFill>
                  <a:latin typeface="Arial" panose="020B0604020202020204" pitchFamily="34" charset="0"/>
                </a:rPr>
                <a:t>rất khác nhau</a:t>
              </a:r>
              <a:endParaRPr lang="en-US" altLang="en-US" sz="2000">
                <a:solidFill>
                  <a:srgbClr val="CC0000"/>
                </a:solidFill>
                <a:latin typeface="Arial" panose="020B0604020202020204" pitchFamily="34" charset="0"/>
              </a:endParaRPr>
            </a:p>
          </p:txBody>
        </p:sp>
      </p:grpSp>
      <p:pic>
        <p:nvPicPr>
          <p:cNvPr id="94214"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6"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7"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4218" name="Group 10"/>
          <p:cNvGrpSpPr>
            <a:grpSpLocks/>
          </p:cNvGrpSpPr>
          <p:nvPr/>
        </p:nvGrpSpPr>
        <p:grpSpPr bwMode="auto">
          <a:xfrm>
            <a:off x="3706813" y="1952625"/>
            <a:ext cx="498475" cy="119063"/>
            <a:chOff x="2208" y="2184"/>
            <a:chExt cx="176" cy="69"/>
          </a:xfrm>
        </p:grpSpPr>
        <p:grpSp>
          <p:nvGrpSpPr>
            <p:cNvPr id="94263" name="Group 11"/>
            <p:cNvGrpSpPr>
              <a:grpSpLocks/>
            </p:cNvGrpSpPr>
            <p:nvPr/>
          </p:nvGrpSpPr>
          <p:grpSpPr bwMode="auto">
            <a:xfrm>
              <a:off x="2208" y="2185"/>
              <a:ext cx="176" cy="68"/>
              <a:chOff x="2848" y="848"/>
              <a:chExt cx="140" cy="98"/>
            </a:xfrm>
          </p:grpSpPr>
          <p:sp>
            <p:nvSpPr>
              <p:cNvPr id="9426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7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64" name="Group 15"/>
            <p:cNvGrpSpPr>
              <a:grpSpLocks/>
            </p:cNvGrpSpPr>
            <p:nvPr/>
          </p:nvGrpSpPr>
          <p:grpSpPr bwMode="auto">
            <a:xfrm flipV="1">
              <a:off x="2208" y="2184"/>
              <a:ext cx="176" cy="68"/>
              <a:chOff x="2848" y="848"/>
              <a:chExt cx="140" cy="98"/>
            </a:xfrm>
          </p:grpSpPr>
          <p:sp>
            <p:nvSpPr>
              <p:cNvPr id="9426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19"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0"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1"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2"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3"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4"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5"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6"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7"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8"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9" name="Text Box 39"/>
          <p:cNvSpPr txBox="1">
            <a:spLocks noChangeArrowheads="1"/>
          </p:cNvSpPr>
          <p:nvPr/>
        </p:nvSpPr>
        <p:spPr bwMode="auto">
          <a:xfrm>
            <a:off x="4906401" y="1642659"/>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t>
            </a:r>
            <a:r>
              <a:rPr lang="en-US" altLang="en-US" sz="2000" smtClean="0">
                <a:solidFill>
                  <a:srgbClr val="CC0000"/>
                </a:solidFill>
                <a:latin typeface="Arial" panose="020B0604020202020204" pitchFamily="34" charset="0"/>
              </a:rPr>
              <a:t>an </a:t>
            </a:r>
            <a:r>
              <a:rPr lang="en-US" altLang="en-US" sz="2000">
                <a:solidFill>
                  <a:srgbClr val="CC0000"/>
                </a:solidFill>
                <a:latin typeface="Arial" panose="020B0604020202020204" pitchFamily="34" charset="0"/>
              </a:rPr>
              <a:t>truyền</a:t>
            </a:r>
          </a:p>
        </p:txBody>
      </p:sp>
      <p:sp>
        <p:nvSpPr>
          <p:cNvPr id="94230"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1" name="Text Box 43"/>
          <p:cNvSpPr txBox="1">
            <a:spLocks noChangeArrowheads="1"/>
          </p:cNvSpPr>
          <p:nvPr/>
        </p:nvSpPr>
        <p:spPr bwMode="auto">
          <a:xfrm>
            <a:off x="3386814" y="2849815"/>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a:t>
            </a:r>
            <a:r>
              <a:rPr lang="en-US" altLang="en-US" sz="2000" smtClean="0">
                <a:solidFill>
                  <a:srgbClr val="CC0000"/>
                </a:solidFill>
                <a:latin typeface="Arial" panose="020B0604020202020204" pitchFamily="34" charset="0"/>
              </a:rPr>
              <a:t>ử </a:t>
            </a:r>
            <a:r>
              <a:rPr lang="en-US" altLang="en-US" sz="2000">
                <a:solidFill>
                  <a:srgbClr val="CC0000"/>
                </a:solidFill>
                <a:latin typeface="Arial" panose="020B0604020202020204" pitchFamily="34" charset="0"/>
              </a:rPr>
              <a:t>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tại nút</a:t>
            </a:r>
          </a:p>
        </p:txBody>
      </p:sp>
      <p:sp>
        <p:nvSpPr>
          <p:cNvPr id="94232"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3"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4" name="Text Box 46"/>
          <p:cNvSpPr txBox="1">
            <a:spLocks noChangeArrowheads="1"/>
          </p:cNvSpPr>
          <p:nvPr/>
        </p:nvSpPr>
        <p:spPr bwMode="auto">
          <a:xfrm>
            <a:off x="4413227" y="3091504"/>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a:t>
            </a:r>
            <a:r>
              <a:rPr lang="en-US" altLang="en-US" sz="2000" smtClean="0">
                <a:solidFill>
                  <a:srgbClr val="CC0000"/>
                </a:solidFill>
                <a:latin typeface="Arial" panose="020B0604020202020204" pitchFamily="34" charset="0"/>
              </a:rPr>
              <a:t>ếp </a:t>
            </a:r>
            <a:r>
              <a:rPr lang="en-US" altLang="en-US" sz="2000">
                <a:solidFill>
                  <a:srgbClr val="CC0000"/>
                </a:solidFill>
                <a:latin typeface="Arial" panose="020B0604020202020204" pitchFamily="34" charset="0"/>
              </a:rPr>
              <a:t>hàng</a:t>
            </a:r>
          </a:p>
        </p:txBody>
      </p:sp>
      <p:sp>
        <p:nvSpPr>
          <p:cNvPr id="94235"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4236" name="Group 48"/>
          <p:cNvGrpSpPr>
            <a:grpSpLocks/>
          </p:cNvGrpSpPr>
          <p:nvPr/>
        </p:nvGrpSpPr>
        <p:grpSpPr bwMode="auto">
          <a:xfrm>
            <a:off x="6792913" y="2009775"/>
            <a:ext cx="498475" cy="119063"/>
            <a:chOff x="2208" y="2184"/>
            <a:chExt cx="176" cy="69"/>
          </a:xfrm>
        </p:grpSpPr>
        <p:grpSp>
          <p:nvGrpSpPr>
            <p:cNvPr id="94255" name="Group 49"/>
            <p:cNvGrpSpPr>
              <a:grpSpLocks/>
            </p:cNvGrpSpPr>
            <p:nvPr/>
          </p:nvGrpSpPr>
          <p:grpSpPr bwMode="auto">
            <a:xfrm>
              <a:off x="2208" y="2185"/>
              <a:ext cx="176" cy="68"/>
              <a:chOff x="2848" y="848"/>
              <a:chExt cx="140" cy="98"/>
            </a:xfrm>
          </p:grpSpPr>
          <p:sp>
            <p:nvSpPr>
              <p:cNvPr id="9426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56" name="Group 53"/>
            <p:cNvGrpSpPr>
              <a:grpSpLocks/>
            </p:cNvGrpSpPr>
            <p:nvPr/>
          </p:nvGrpSpPr>
          <p:grpSpPr bwMode="auto">
            <a:xfrm flipV="1">
              <a:off x="2208" y="2184"/>
              <a:ext cx="176" cy="68"/>
              <a:chOff x="2848" y="848"/>
              <a:chExt cx="140" cy="98"/>
            </a:xfrm>
          </p:grpSpPr>
          <p:sp>
            <p:nvSpPr>
              <p:cNvPr id="9425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3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nodal</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proc</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queue</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trans</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prop</a:t>
            </a:r>
            <a:endParaRPr lang="en-US" altLang="en-US" sz="2400">
              <a:solidFill>
                <a:srgbClr val="000000"/>
              </a:solidFill>
              <a:latin typeface="Arial" panose="020B0604020202020204" pitchFamily="34" charset="0"/>
            </a:endParaRPr>
          </a:p>
        </p:txBody>
      </p:sp>
      <p:sp>
        <p:nvSpPr>
          <p:cNvPr id="942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6198FE73-8C3D-4E5A-AEE2-B54A827E3581}" type="slidenum">
              <a:rPr lang="en-US" altLang="en-US" sz="1200">
                <a:solidFill>
                  <a:srgbClr val="000000"/>
                </a:solidFill>
                <a:latin typeface="Arial" panose="020B0604020202020204" pitchFamily="34" charset="0"/>
              </a:rPr>
              <a:pPr>
                <a:lnSpc>
                  <a:spcPct val="100000"/>
                </a:lnSpc>
                <a:spcBef>
                  <a:spcPct val="0"/>
                </a:spcBef>
                <a:buClrTx/>
                <a:buSzTx/>
                <a:buFontTx/>
                <a:buNone/>
              </a:pPr>
              <a:t>48</a:t>
            </a:fld>
            <a:endParaRPr lang="en-US" altLang="en-US" sz="1200">
              <a:solidFill>
                <a:srgbClr val="000000"/>
              </a:solidFill>
              <a:latin typeface="Arial" panose="020B0604020202020204" pitchFamily="34" charset="0"/>
            </a:endParaRPr>
          </a:p>
        </p:txBody>
      </p:sp>
      <p:sp>
        <p:nvSpPr>
          <p:cNvPr id="94239"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0"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1"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42"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424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grpSp>
        <p:nvGrpSpPr>
          <p:cNvPr id="94245" name="Group 66"/>
          <p:cNvGrpSpPr>
            <a:grpSpLocks/>
          </p:cNvGrpSpPr>
          <p:nvPr/>
        </p:nvGrpSpPr>
        <p:grpSpPr bwMode="auto">
          <a:xfrm>
            <a:off x="1893888" y="1541463"/>
            <a:ext cx="779462" cy="679450"/>
            <a:chOff x="-44" y="1473"/>
            <a:chExt cx="981" cy="1105"/>
          </a:xfrm>
        </p:grpSpPr>
        <p:pic>
          <p:nvPicPr>
            <p:cNvPr id="9425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4246" name="Group 69"/>
          <p:cNvGrpSpPr>
            <a:grpSpLocks/>
          </p:cNvGrpSpPr>
          <p:nvPr/>
        </p:nvGrpSpPr>
        <p:grpSpPr bwMode="auto">
          <a:xfrm>
            <a:off x="2168525" y="2524125"/>
            <a:ext cx="779463" cy="679450"/>
            <a:chOff x="-44" y="1473"/>
            <a:chExt cx="981" cy="1105"/>
          </a:xfrm>
        </p:grpSpPr>
        <p:pic>
          <p:nvPicPr>
            <p:cNvPr id="9425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4247" name="Text Box 41"/>
          <p:cNvSpPr txBox="1">
            <a:spLocks noChangeArrowheads="1"/>
          </p:cNvSpPr>
          <p:nvPr/>
        </p:nvSpPr>
        <p:spPr bwMode="auto">
          <a:xfrm>
            <a:off x="3520281" y="1138941"/>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a:t>
            </a:r>
            <a:r>
              <a:rPr lang="en-US" altLang="en-US" sz="2000" smtClean="0">
                <a:solidFill>
                  <a:srgbClr val="CC0000"/>
                </a:solidFill>
                <a:latin typeface="Arial" panose="020B0604020202020204" pitchFamily="34" charset="0"/>
              </a:rPr>
              <a:t>ruyền</a:t>
            </a:r>
            <a:endParaRPr lang="en-US" altLang="en-US" sz="2000">
              <a:solidFill>
                <a:srgbClr val="CC0000"/>
              </a:solidFill>
              <a:latin typeface="Arial" panose="020B0604020202020204" pitchFamily="34" charset="0"/>
            </a:endParaRPr>
          </a:p>
        </p:txBody>
      </p:sp>
      <p:sp>
        <p:nvSpPr>
          <p:cNvPr id="94248"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9" name="TextBox 1"/>
          <p:cNvSpPr txBox="1">
            <a:spLocks noChangeArrowheads="1"/>
          </p:cNvSpPr>
          <p:nvPr/>
        </p:nvSpPr>
        <p:spPr bwMode="auto">
          <a:xfrm>
            <a:off x="611188" y="6388100"/>
            <a:ext cx="5040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http://www.ccs-labs.org/teaching/rn/animations/propagation/</a:t>
            </a:r>
          </a:p>
        </p:txBody>
      </p:sp>
      <p:sp>
        <p:nvSpPr>
          <p:cNvPr id="65" name="Rectangle 2"/>
          <p:cNvSpPr txBox="1">
            <a:spLocks noChangeArrowheads="1"/>
          </p:cNvSpPr>
          <p:nvPr/>
        </p:nvSpPr>
        <p:spPr bwMode="auto">
          <a:xfrm>
            <a:off x="293688" y="134938"/>
            <a:ext cx="8769350" cy="811212"/>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Bốn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nguồn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gây</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ra</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chậm</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trễ</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gói</a:t>
            </a:r>
            <a:r>
              <a:rPr lang="en-US" sz="4400" kern="0" dirty="0">
                <a:solidFill>
                  <a:srgbClr val="000099"/>
                </a:solidFill>
                <a:cs typeface="Arial" panose="020B0604020202020204" pitchFamily="34" charset="0"/>
              </a:rPr>
              <a:t> tin</a:t>
            </a:r>
            <a:endParaRPr lang="en-US" sz="4800" kern="0" dirty="0">
              <a:solidFill>
                <a:srgbClr val="000099"/>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6259"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811213"/>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idx="4294967295"/>
          </p:nvPr>
        </p:nvSpPr>
        <p:spPr>
          <a:xfrm>
            <a:off x="365125" y="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So sánh với đoàn xe</a:t>
            </a:r>
          </a:p>
        </p:txBody>
      </p:sp>
      <p:sp>
        <p:nvSpPr>
          <p:cNvPr id="96261" name="Rectangle 3"/>
          <p:cNvSpPr>
            <a:spLocks noGrp="1" noChangeArrowheads="1"/>
          </p:cNvSpPr>
          <p:nvPr>
            <p:ph type="body" sz="half" idx="4294967295"/>
          </p:nvPr>
        </p:nvSpPr>
        <p:spPr>
          <a:xfrm>
            <a:off x="541338" y="2633663"/>
            <a:ext cx="4216400" cy="3317875"/>
          </a:xfrm>
        </p:spPr>
        <p:txBody>
          <a:bodyPr/>
          <a:lstStyle/>
          <a:p>
            <a:pPr algn="just"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 km/hr</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Trạm thu phí xử lý mỗi xe là 12 giây ( thời gian truyền bit)</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xe~bit; đoàn xe~ các gói</a:t>
            </a:r>
          </a:p>
          <a:p>
            <a:pPr eaLnBrk="1" hangingPunct="1">
              <a:buClr>
                <a:srgbClr val="0000FF"/>
              </a:buClr>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Mất bao lâu thì đoàn xe tới trạm thu phí thứ 2?</a:t>
            </a:r>
          </a:p>
          <a:p>
            <a:pPr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73734" name="Rectangle 4"/>
          <p:cNvSpPr>
            <a:spLocks noGrp="1" noChangeArrowheads="1"/>
          </p:cNvSpPr>
          <p:nvPr>
            <p:ph type="body" sz="half" idx="4294967295"/>
          </p:nvPr>
        </p:nvSpPr>
        <p:spPr>
          <a:xfrm>
            <a:off x="5227638" y="2632075"/>
            <a:ext cx="3521075" cy="3365500"/>
          </a:xfrm>
        </p:spPr>
        <p:txBody>
          <a:bodyPr/>
          <a:lstStyle/>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“đẩy” toàn bộ đoàn xe qua trạm thu phí qua đường cao tốc </a:t>
            </a:r>
            <a:r>
              <a:rPr lang="en-US" altLang="ja-JP" sz="2400">
                <a:latin typeface="Arial" panose="020B0604020202020204" pitchFamily="34" charset="0"/>
                <a:ea typeface="ＭＳ Ｐゴシック" panose="020B0600070205080204" pitchFamily="34" charset="-128"/>
                <a:cs typeface="Arial" panose="020B0604020202020204" pitchFamily="34" charset="0"/>
              </a:rPr>
              <a:t>= 12*10 = 120 sec</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xe cuối cùng lan truyền từ trạm thu phí số 1 đến trạm thu phí số 2 là 100km/(100km/hr)= 1 hr</a:t>
            </a:r>
          </a:p>
          <a:p>
            <a:pPr algn="just" eaLnBrk="1" hangingPunct="1">
              <a:buSzTx/>
              <a:buFont typeface="Wingdings" panose="05000000000000000000" pitchFamily="2" charset="2"/>
              <a:buChar char="§"/>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62 phút</a:t>
            </a:r>
          </a:p>
        </p:txBody>
      </p:sp>
      <p:grpSp>
        <p:nvGrpSpPr>
          <p:cNvPr id="96263" name="Group 42"/>
          <p:cNvGrpSpPr>
            <a:grpSpLocks/>
          </p:cNvGrpSpPr>
          <p:nvPr/>
        </p:nvGrpSpPr>
        <p:grpSpPr bwMode="auto">
          <a:xfrm>
            <a:off x="406400" y="1195388"/>
            <a:ext cx="8043863" cy="1192212"/>
            <a:chOff x="165" y="725"/>
            <a:chExt cx="5067" cy="751"/>
          </a:xfrm>
        </p:grpSpPr>
        <p:grpSp>
          <p:nvGrpSpPr>
            <p:cNvPr id="96265" name="Group 43"/>
            <p:cNvGrpSpPr>
              <a:grpSpLocks/>
            </p:cNvGrpSpPr>
            <p:nvPr/>
          </p:nvGrpSpPr>
          <p:grpSpPr bwMode="auto">
            <a:xfrm>
              <a:off x="3361" y="781"/>
              <a:ext cx="1016" cy="695"/>
              <a:chOff x="1183" y="938"/>
              <a:chExt cx="1016" cy="695"/>
            </a:xfrm>
          </p:grpSpPr>
          <p:sp>
            <p:nvSpPr>
              <p:cNvPr id="96289"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90" name="Text Box 45"/>
              <p:cNvSpPr txBox="1">
                <a:spLocks noChangeArrowheads="1"/>
              </p:cNvSpPr>
              <p:nvPr/>
            </p:nvSpPr>
            <p:spPr bwMode="auto">
              <a:xfrm>
                <a:off x="1183" y="1381"/>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6266" name="Group 46"/>
            <p:cNvGrpSpPr>
              <a:grpSpLocks/>
            </p:cNvGrpSpPr>
            <p:nvPr/>
          </p:nvGrpSpPr>
          <p:grpSpPr bwMode="auto">
            <a:xfrm>
              <a:off x="1571" y="781"/>
              <a:ext cx="1016" cy="687"/>
              <a:chOff x="1190" y="938"/>
              <a:chExt cx="1016" cy="687"/>
            </a:xfrm>
          </p:grpSpPr>
          <p:sp>
            <p:nvSpPr>
              <p:cNvPr id="96287"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88" name="Text Box 48"/>
              <p:cNvSpPr txBox="1">
                <a:spLocks noChangeArrowheads="1"/>
              </p:cNvSpPr>
              <p:nvPr/>
            </p:nvSpPr>
            <p:spPr bwMode="auto">
              <a:xfrm>
                <a:off x="1190"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6267"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68"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6269"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0" name="Text Box 52"/>
            <p:cNvSpPr txBox="1">
              <a:spLocks noChangeArrowheads="1"/>
            </p:cNvSpPr>
            <p:nvPr/>
          </p:nvSpPr>
          <p:spPr bwMode="auto">
            <a:xfrm>
              <a:off x="2544" y="861"/>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1"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2"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3"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4"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5"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6"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6277"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8"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79" name="Group 61"/>
            <p:cNvGrpSpPr>
              <a:grpSpLocks/>
            </p:cNvGrpSpPr>
            <p:nvPr/>
          </p:nvGrpSpPr>
          <p:grpSpPr bwMode="auto">
            <a:xfrm>
              <a:off x="1815" y="725"/>
              <a:ext cx="289" cy="490"/>
              <a:chOff x="2365" y="1352"/>
              <a:chExt cx="1022" cy="1616"/>
            </a:xfrm>
          </p:grpSpPr>
          <p:pic>
            <p:nvPicPr>
              <p:cNvPr id="96285"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6"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6280"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81" name="Group 65"/>
            <p:cNvGrpSpPr>
              <a:grpSpLocks/>
            </p:cNvGrpSpPr>
            <p:nvPr/>
          </p:nvGrpSpPr>
          <p:grpSpPr bwMode="auto">
            <a:xfrm>
              <a:off x="3656" y="743"/>
              <a:ext cx="289" cy="490"/>
              <a:chOff x="2365" y="1352"/>
              <a:chExt cx="1022" cy="1616"/>
            </a:xfrm>
          </p:grpSpPr>
          <p:pic>
            <p:nvPicPr>
              <p:cNvPr id="96283"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4"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6282"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
        <p:nvSpPr>
          <p:cNvPr id="962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E9AC524-3A02-427B-9E95-02ACE6F8F3BB}" type="slidenum">
              <a:rPr lang="en-US" altLang="en-US" sz="1200">
                <a:latin typeface="Arial" panose="020B0604020202020204" pitchFamily="34" charset="0"/>
              </a:rPr>
              <a:pPr>
                <a:lnSpc>
                  <a:spcPct val="100000"/>
                </a:lnSpc>
                <a:spcBef>
                  <a:spcPct val="0"/>
                </a:spcBef>
                <a:buClrTx/>
                <a:buSzTx/>
                <a:buFontTx/>
                <a:buNone/>
              </a:pPr>
              <a:t>49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7411"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96202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idx="4294967295"/>
          </p:nvPr>
        </p:nvSpPr>
        <p:spPr>
          <a:xfrm>
            <a:off x="533400" y="220663"/>
            <a:ext cx="7772400" cy="1006475"/>
          </a:xfrm>
        </p:spPr>
        <p:txBody>
          <a:bodyPr/>
          <a:lstStyle/>
          <a:p>
            <a:pPr eaLnBrk="1" hangingPunct="1"/>
            <a:r>
              <a:rPr lang="en-US" altLang="ja-JP">
                <a:latin typeface="Arial" panose="020B0604020202020204" pitchFamily="34" charset="0"/>
                <a:ea typeface="ＭＳ Ｐゴシック" panose="020B0600070205080204" pitchFamily="34" charset="-128"/>
                <a:cs typeface="Arial" panose="020B0604020202020204" pitchFamily="34" charset="0"/>
              </a:rPr>
              <a:t>Các thiết bị Internet “Giải trí”</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7413" name="Picture 3" descr="toast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7"/>
          <p:cNvSpPr txBox="1">
            <a:spLocks noChangeArrowheads="1"/>
          </p:cNvSpPr>
          <p:nvPr/>
        </p:nvSpPr>
        <p:spPr bwMode="auto">
          <a:xfrm>
            <a:off x="732430" y="2804348"/>
            <a:ext cx="2661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Khung hình IP</a:t>
            </a:r>
          </a:p>
          <a:p>
            <a:pPr>
              <a:lnSpc>
                <a:spcPct val="100000"/>
              </a:lnSpc>
              <a:spcBef>
                <a:spcPct val="0"/>
              </a:spcBef>
              <a:buClrTx/>
              <a:buSzTx/>
              <a:buFontTx/>
              <a:buNone/>
            </a:pPr>
            <a:r>
              <a:rPr lang="en-US" altLang="en-US" sz="2000">
                <a:latin typeface="Arial" panose="020B0604020202020204" pitchFamily="34" charset="0"/>
              </a:rPr>
              <a:t>http://www.ceiva.com/</a:t>
            </a:r>
          </a:p>
        </p:txBody>
      </p:sp>
      <p:sp>
        <p:nvSpPr>
          <p:cNvPr id="17416" name="Text Box 8"/>
          <p:cNvSpPr txBox="1">
            <a:spLocks noChangeArrowheads="1"/>
          </p:cNvSpPr>
          <p:nvPr/>
        </p:nvSpPr>
        <p:spPr bwMode="auto">
          <a:xfrm>
            <a:off x="4934485" y="1120984"/>
            <a:ext cx="36872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Máy nướng bánh mì được </a:t>
            </a:r>
          </a:p>
          <a:p>
            <a:pPr>
              <a:lnSpc>
                <a:spcPct val="100000"/>
              </a:lnSpc>
              <a:spcBef>
                <a:spcPct val="0"/>
              </a:spcBef>
              <a:buClrTx/>
              <a:buSzTx/>
              <a:buFontTx/>
              <a:buNone/>
            </a:pPr>
            <a:r>
              <a:rPr lang="en-US" altLang="en-US" sz="2000">
                <a:latin typeface="Arial" panose="020B0604020202020204" pitchFamily="34" charset="0"/>
              </a:rPr>
              <a:t>tích hợp </a:t>
            </a:r>
            <a:r>
              <a:rPr lang="en-US" altLang="en-US" sz="2000" smtClean="0">
                <a:latin typeface="Arial" panose="020B0604020202020204" pitchFamily="34" charset="0"/>
              </a:rPr>
              <a:t>web + </a:t>
            </a:r>
            <a:r>
              <a:rPr lang="en-US" altLang="en-US" sz="2000">
                <a:latin typeface="Arial" panose="020B0604020202020204" pitchFamily="34" charset="0"/>
              </a:rPr>
              <a:t>dự báo thời tiết</a:t>
            </a:r>
          </a:p>
        </p:txBody>
      </p:sp>
      <p:pic>
        <p:nvPicPr>
          <p:cNvPr id="17417"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0"/>
          <p:cNvSpPr txBox="1">
            <a:spLocks noChangeArrowheads="1"/>
          </p:cNvSpPr>
          <p:nvPr/>
        </p:nvSpPr>
        <p:spPr bwMode="auto">
          <a:xfrm>
            <a:off x="5699124" y="5987197"/>
            <a:ext cx="22653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Điện thoại internet</a:t>
            </a:r>
          </a:p>
        </p:txBody>
      </p:sp>
      <p:graphicFrame>
        <p:nvGraphicFramePr>
          <p:cNvPr id="17419" name="Object 14"/>
          <p:cNvGraphicFramePr>
            <a:graphicFrameLocks noChangeAspect="1"/>
          </p:cNvGraphicFramePr>
          <p:nvPr>
            <p:extLst>
              <p:ext uri="{D42A27DB-BD31-4B8C-83A1-F6EECF244321}">
                <p14:modId xmlns:p14="http://schemas.microsoft.com/office/powerpoint/2010/main" val="1811463994"/>
              </p:ext>
            </p:extLst>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7521" r:id="rId8" imgW="1434415" imgH="3873016" progId="">
                  <p:embed/>
                </p:oleObj>
              </mc:Choice>
              <mc:Fallback>
                <p:oleObj r:id="rId8" imgW="1434415" imgH="3873016" progId="">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420" name="Text Box 8"/>
          <p:cNvSpPr txBox="1">
            <a:spLocks noChangeArrowheads="1"/>
          </p:cNvSpPr>
          <p:nvPr/>
        </p:nvSpPr>
        <p:spPr bwMode="auto">
          <a:xfrm>
            <a:off x="184666" y="5841816"/>
            <a:ext cx="1965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Tủ lạnh internet</a:t>
            </a:r>
          </a:p>
        </p:txBody>
      </p:sp>
      <p:pic>
        <p:nvPicPr>
          <p:cNvPr id="17421"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Text Box 8"/>
          <p:cNvSpPr txBox="1">
            <a:spLocks noChangeArrowheads="1"/>
          </p:cNvSpPr>
          <p:nvPr/>
        </p:nvSpPr>
        <p:spPr bwMode="auto">
          <a:xfrm>
            <a:off x="2301254" y="5245701"/>
            <a:ext cx="23936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Slingbox: đồng hồ,</a:t>
            </a:r>
          </a:p>
          <a:p>
            <a:pPr>
              <a:lnSpc>
                <a:spcPct val="100000"/>
              </a:lnSpc>
              <a:spcBef>
                <a:spcPct val="0"/>
              </a:spcBef>
              <a:buClrTx/>
              <a:buSzTx/>
              <a:buFontTx/>
              <a:buNone/>
            </a:pPr>
            <a:r>
              <a:rPr lang="en-US" altLang="en-US" sz="2000">
                <a:latin typeface="Arial" panose="020B0604020202020204" pitchFamily="34" charset="0"/>
              </a:rPr>
              <a:t>điều khiển tivi từ xa</a:t>
            </a:r>
          </a:p>
        </p:txBody>
      </p:sp>
      <p:sp>
        <p:nvSpPr>
          <p:cNvPr id="174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779C031-324D-4C11-A124-AAB97CDE4908}" type="slidenum">
              <a:rPr lang="en-US" altLang="en-US" sz="1200">
                <a:latin typeface="Arial" panose="020B0604020202020204" pitchFamily="34" charset="0"/>
              </a:rPr>
              <a:pPr>
                <a:lnSpc>
                  <a:spcPct val="100000"/>
                </a:lnSpc>
                <a:spcBef>
                  <a:spcPct val="0"/>
                </a:spcBef>
                <a:buClrTx/>
                <a:buSzTx/>
                <a:buFontTx/>
                <a:buNone/>
              </a:pPr>
              <a:t>5</a:t>
            </a:fld>
            <a:endParaRPr lang="en-US" altLang="en-US" sz="1200">
              <a:latin typeface="Arial" panose="020B0604020202020204" pitchFamily="34" charset="0"/>
            </a:endParaRPr>
          </a:p>
        </p:txBody>
      </p:sp>
      <p:pic>
        <p:nvPicPr>
          <p:cNvPr id="17424"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2871" y="2083039"/>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10"/>
          <p:cNvSpPr txBox="1">
            <a:spLocks noChangeArrowheads="1"/>
          </p:cNvSpPr>
          <p:nvPr/>
        </p:nvSpPr>
        <p:spPr bwMode="auto">
          <a:xfrm>
            <a:off x="6353258" y="3292018"/>
            <a:ext cx="25202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Tweet-a-watt: </a:t>
            </a:r>
          </a:p>
          <a:p>
            <a:pPr algn="ctr">
              <a:lnSpc>
                <a:spcPct val="100000"/>
              </a:lnSpc>
              <a:spcBef>
                <a:spcPct val="0"/>
              </a:spcBef>
              <a:buClrTx/>
              <a:buSzTx/>
              <a:buFontTx/>
              <a:buNone/>
            </a:pPr>
            <a:r>
              <a:rPr lang="en-US" altLang="en-US" sz="2000">
                <a:latin typeface="Arial" panose="020B0604020202020204" pitchFamily="34" charset="0"/>
              </a:rPr>
              <a:t>Máy giám sát </a:t>
            </a:r>
          </a:p>
          <a:p>
            <a:pPr algn="ctr">
              <a:lnSpc>
                <a:spcPct val="100000"/>
              </a:lnSpc>
              <a:spcBef>
                <a:spcPct val="0"/>
              </a:spcBef>
              <a:buClrTx/>
              <a:buSzTx/>
              <a:buFontTx/>
              <a:buNone/>
            </a:pPr>
            <a:r>
              <a:rPr lang="en-US" altLang="en-US" sz="2000">
                <a:latin typeface="Arial" panose="020B0604020202020204" pitchFamily="34" charset="0"/>
              </a:rPr>
              <a:t>sử dụng năng lượng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8307"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0327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ectangle 3"/>
          <p:cNvSpPr>
            <a:spLocks noGrp="1" noChangeArrowheads="1"/>
          </p:cNvSpPr>
          <p:nvPr>
            <p:ph type="body" sz="half" idx="4294967295"/>
          </p:nvPr>
        </p:nvSpPr>
        <p:spPr>
          <a:xfrm>
            <a:off x="492125" y="2862263"/>
            <a:ext cx="8323263" cy="33178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Bây giờ, giả sử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1000 km/hr</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và trạm thu phí mất một phút để phục vụ một xe</a:t>
            </a:r>
            <a:endPar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có xe nào sẽ đến được trạm thu phí thứ 2 trước khi cả đoàn xe đã được phục vụ tại trạm thu phí thứ 1?</a:t>
            </a:r>
          </a:p>
          <a:p>
            <a:pPr algn="just"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98309" name="Rectangle 4"/>
          <p:cNvSpPr>
            <a:spLocks noGrp="1" noChangeArrowheads="1"/>
          </p:cNvSpPr>
          <p:nvPr>
            <p:ph type="body" sz="half" idx="4294967295"/>
          </p:nvPr>
        </p:nvSpPr>
        <p:spPr>
          <a:xfrm>
            <a:off x="942975" y="4524375"/>
            <a:ext cx="7989888" cy="1751013"/>
          </a:xfrm>
        </p:spPr>
        <p:txBody>
          <a:bodyPr/>
          <a:lstStyle/>
          <a:p>
            <a:pPr eaLnBrk="1" hangingPunct="1">
              <a:buSzTx/>
              <a:buFont typeface="Wingdings" panose="05000000000000000000" pitchFamily="2" charset="2"/>
              <a:buChar char="§"/>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Đáp án: Có!</a:t>
            </a:r>
            <a:r>
              <a:rPr lang="en-US" altLang="en-US" sz="2400">
                <a:latin typeface="Arial" panose="020B0604020202020204" pitchFamily="34" charset="0"/>
                <a:ea typeface="ＭＳ Ｐゴシック" panose="020B0600070205080204" pitchFamily="34" charset="-128"/>
                <a:cs typeface="Arial" panose="020B0604020202020204" pitchFamily="34" charset="0"/>
              </a:rPr>
              <a:t>  Sau 7 phút, xe thứ 1 sẽ đến trạm thu phí thứ 2; và 3 xe theo sau tiếp theo vẫn còn ở trạm thu phí thứ 1.</a:t>
            </a:r>
          </a:p>
        </p:txBody>
      </p:sp>
      <p:sp>
        <p:nvSpPr>
          <p:cNvPr id="983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FE5EBE7-2573-4496-A53B-128B52B83967}" type="slidenum">
              <a:rPr lang="en-US" altLang="en-US" sz="1200">
                <a:latin typeface="Arial" panose="020B0604020202020204" pitchFamily="34" charset="0"/>
              </a:rPr>
              <a:pPr>
                <a:lnSpc>
                  <a:spcPct val="100000"/>
                </a:lnSpc>
                <a:spcBef>
                  <a:spcPct val="0"/>
                </a:spcBef>
                <a:buClrTx/>
                <a:buSzTx/>
                <a:buFontTx/>
                <a:buNone/>
              </a:pPr>
              <a:t>50</a:t>
            </a:fld>
            <a:endParaRPr lang="en-US" altLang="en-US" sz="1200">
              <a:latin typeface="Arial" panose="020B0604020202020204" pitchFamily="34" charset="0"/>
            </a:endParaRPr>
          </a:p>
        </p:txBody>
      </p:sp>
      <p:sp>
        <p:nvSpPr>
          <p:cNvPr id="35" name="Rectangle 2"/>
          <p:cNvSpPr txBox="1">
            <a:spLocks noChangeArrowheads="1"/>
          </p:cNvSpPr>
          <p:nvPr/>
        </p:nvSpPr>
        <p:spPr bwMode="auto">
          <a:xfrm>
            <a:off x="365125" y="0"/>
            <a:ext cx="7772400" cy="1143000"/>
          </a:xfrm>
          <a:prstGeom prst="rect">
            <a:avLst/>
          </a:prstGeom>
          <a:noFill/>
          <a:ln w="9525">
            <a:noFill/>
            <a:miter lim="800000"/>
            <a:headEnd/>
            <a:tailEnd/>
          </a:ln>
        </p:spPr>
        <p:txBody>
          <a:bodyPr anchor="ctr"/>
          <a:lstStyle/>
          <a:p>
            <a:pPr eaLnBrk="1" hangingPunct="1">
              <a:defRPr/>
            </a:pPr>
            <a:r>
              <a:rPr lang="en-US" sz="4400" kern="0" dirty="0">
                <a:solidFill>
                  <a:srgbClr val="000099"/>
                </a:solidFill>
                <a:cs typeface="Arial" panose="020B0604020202020204" pitchFamily="34" charset="0"/>
              </a:rPr>
              <a:t>So </a:t>
            </a:r>
            <a:r>
              <a:rPr lang="en-US" sz="4400" kern="0" dirty="0" err="1">
                <a:solidFill>
                  <a:srgbClr val="000099"/>
                </a:solidFill>
                <a:cs typeface="Arial" panose="020B0604020202020204" pitchFamily="34" charset="0"/>
              </a:rPr>
              <a:t>sánh</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với</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đoàn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xe</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tt</a:t>
            </a:r>
            <a:r>
              <a:rPr lang="en-US" sz="4400" kern="0" dirty="0">
                <a:solidFill>
                  <a:srgbClr val="000099"/>
                </a:solidFill>
                <a:cs typeface="Arial" panose="020B0604020202020204" pitchFamily="34" charset="0"/>
              </a:rPr>
              <a:t>)</a:t>
            </a:r>
          </a:p>
        </p:txBody>
      </p:sp>
      <p:grpSp>
        <p:nvGrpSpPr>
          <p:cNvPr id="98312" name="Group 42"/>
          <p:cNvGrpSpPr>
            <a:grpSpLocks/>
          </p:cNvGrpSpPr>
          <p:nvPr/>
        </p:nvGrpSpPr>
        <p:grpSpPr bwMode="auto">
          <a:xfrm>
            <a:off x="406400" y="1195388"/>
            <a:ext cx="8043863" cy="1179512"/>
            <a:chOff x="165" y="725"/>
            <a:chExt cx="5067" cy="743"/>
          </a:xfrm>
        </p:grpSpPr>
        <p:grpSp>
          <p:nvGrpSpPr>
            <p:cNvPr id="98313" name="Group 43"/>
            <p:cNvGrpSpPr>
              <a:grpSpLocks/>
            </p:cNvGrpSpPr>
            <p:nvPr/>
          </p:nvGrpSpPr>
          <p:grpSpPr bwMode="auto">
            <a:xfrm>
              <a:off x="3407" y="781"/>
              <a:ext cx="1016" cy="687"/>
              <a:chOff x="1229" y="938"/>
              <a:chExt cx="1016" cy="687"/>
            </a:xfrm>
          </p:grpSpPr>
          <p:sp>
            <p:nvSpPr>
              <p:cNvPr id="9833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8" name="Text Box 45"/>
              <p:cNvSpPr txBox="1">
                <a:spLocks noChangeArrowheads="1"/>
              </p:cNvSpPr>
              <p:nvPr/>
            </p:nvSpPr>
            <p:spPr bwMode="auto">
              <a:xfrm>
                <a:off x="1229"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8314" name="Group 46"/>
            <p:cNvGrpSpPr>
              <a:grpSpLocks/>
            </p:cNvGrpSpPr>
            <p:nvPr/>
          </p:nvGrpSpPr>
          <p:grpSpPr bwMode="auto">
            <a:xfrm>
              <a:off x="1571" y="781"/>
              <a:ext cx="1016" cy="686"/>
              <a:chOff x="1190" y="938"/>
              <a:chExt cx="1016" cy="686"/>
            </a:xfrm>
          </p:grpSpPr>
          <p:sp>
            <p:nvSpPr>
              <p:cNvPr id="9833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6" name="Text Box 48"/>
              <p:cNvSpPr txBox="1">
                <a:spLocks noChangeArrowheads="1"/>
              </p:cNvSpPr>
              <p:nvPr/>
            </p:nvSpPr>
            <p:spPr bwMode="auto">
              <a:xfrm>
                <a:off x="1190" y="1372"/>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831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16"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831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18" name="Text Box 52"/>
            <p:cNvSpPr txBox="1">
              <a:spLocks noChangeArrowheads="1"/>
            </p:cNvSpPr>
            <p:nvPr/>
          </p:nvSpPr>
          <p:spPr bwMode="auto">
            <a:xfrm>
              <a:off x="2536"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1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0"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21"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2"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3"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4"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8325"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6"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7" name="Group 61"/>
            <p:cNvGrpSpPr>
              <a:grpSpLocks/>
            </p:cNvGrpSpPr>
            <p:nvPr/>
          </p:nvGrpSpPr>
          <p:grpSpPr bwMode="auto">
            <a:xfrm>
              <a:off x="1815" y="725"/>
              <a:ext cx="289" cy="490"/>
              <a:chOff x="2365" y="1352"/>
              <a:chExt cx="1022" cy="1616"/>
            </a:xfrm>
          </p:grpSpPr>
          <p:pic>
            <p:nvPicPr>
              <p:cNvPr id="98333"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4"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8328"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9" name="Group 65"/>
            <p:cNvGrpSpPr>
              <a:grpSpLocks/>
            </p:cNvGrpSpPr>
            <p:nvPr/>
          </p:nvGrpSpPr>
          <p:grpSpPr bwMode="auto">
            <a:xfrm>
              <a:off x="3656" y="743"/>
              <a:ext cx="289" cy="490"/>
              <a:chOff x="2365" y="1352"/>
              <a:chExt cx="1022" cy="1616"/>
            </a:xfrm>
          </p:grpSpPr>
          <p:pic>
            <p:nvPicPr>
              <p:cNvPr id="98331"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2"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833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0355"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91757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3"/>
          <p:cNvSpPr>
            <a:spLocks noGrp="1" noChangeArrowheads="1"/>
          </p:cNvSpPr>
          <p:nvPr>
            <p:ph type="body" sz="half" idx="4294967295"/>
          </p:nvPr>
        </p:nvSpPr>
        <p:spPr>
          <a:xfrm>
            <a:off x="207950" y="1781175"/>
            <a:ext cx="4494213" cy="1781175"/>
          </a:xfrm>
        </p:spPr>
        <p:txBody>
          <a:bodyPr/>
          <a:lstStyle/>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băng thông đường liên kết (bps)</a:t>
            </a:r>
          </a:p>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độ dài gói tin (bits)</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 tỷ lệ trung bình gói tin đến</a:t>
            </a:r>
          </a:p>
        </p:txBody>
      </p:sp>
      <p:sp>
        <p:nvSpPr>
          <p:cNvPr id="100359" name="Rectangle 62"/>
          <p:cNvSpPr>
            <a:spLocks noChangeArrowheads="1"/>
          </p:cNvSpPr>
          <p:nvPr/>
        </p:nvSpPr>
        <p:spPr bwMode="auto">
          <a:xfrm>
            <a:off x="238113" y="4087813"/>
            <a:ext cx="5135562"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SzPct val="75000"/>
            </a:pPr>
            <a:r>
              <a:rPr lang="en-US" altLang="en-US" sz="2200" i="1">
                <a:latin typeface="Arial" panose="020B0604020202020204" pitchFamily="34" charset="0"/>
              </a:rPr>
              <a:t>La/R</a:t>
            </a:r>
            <a:r>
              <a:rPr lang="en-US" altLang="en-US" sz="2200">
                <a:latin typeface="Arial" panose="020B0604020202020204" pitchFamily="34" charset="0"/>
              </a:rPr>
              <a:t> ~ 0:  trễ trung bình nhỏ</a:t>
            </a:r>
          </a:p>
          <a:p>
            <a:pPr>
              <a:lnSpc>
                <a:spcPct val="100000"/>
              </a:lnSpc>
              <a:buSzPct val="75000"/>
            </a:pPr>
            <a:r>
              <a:rPr lang="en-US" altLang="en-US" sz="2200" i="1">
                <a:latin typeface="Arial" panose="020B0604020202020204" pitchFamily="34" charset="0"/>
              </a:rPr>
              <a:t>La/R </a:t>
            </a:r>
            <a:r>
              <a:rPr lang="en-US" altLang="en-US" sz="2200">
                <a:latin typeface="Arial" panose="020B0604020202020204" pitchFamily="34" charset="0"/>
              </a:rPr>
              <a:t>-&gt; 1: trễ trung bình lớn</a:t>
            </a:r>
          </a:p>
          <a:p>
            <a:pPr algn="just">
              <a:buSzPct val="75000"/>
            </a:pPr>
            <a:r>
              <a:rPr lang="en-US" altLang="en-US" sz="2200" i="1">
                <a:latin typeface="Arial" panose="020B0604020202020204" pitchFamily="34" charset="0"/>
              </a:rPr>
              <a:t>La/R </a:t>
            </a:r>
            <a:r>
              <a:rPr lang="en-US" altLang="en-US" sz="2200">
                <a:latin typeface="Arial" panose="020B0604020202020204" pitchFamily="34" charset="0"/>
              </a:rPr>
              <a:t>&gt; 1: nhiều “việc” đến hơn khả năng phục </a:t>
            </a:r>
            <a:r>
              <a:rPr lang="en-US" altLang="en-US" sz="2200" smtClean="0">
                <a:latin typeface="Arial" panose="020B0604020202020204" pitchFamily="34" charset="0"/>
              </a:rPr>
              <a:t>vụ</a:t>
            </a:r>
            <a:r>
              <a:rPr lang="en-US" altLang="en-US" sz="2200">
                <a:latin typeface="Arial" panose="020B0604020202020204" pitchFamily="34" charset="0"/>
              </a:rPr>
              <a:t>, trễ trung bình vô hạn!</a:t>
            </a:r>
          </a:p>
        </p:txBody>
      </p:sp>
      <p:grpSp>
        <p:nvGrpSpPr>
          <p:cNvPr id="2" name="Group 1"/>
          <p:cNvGrpSpPr/>
          <p:nvPr/>
        </p:nvGrpSpPr>
        <p:grpSpPr>
          <a:xfrm>
            <a:off x="2780494" y="1036638"/>
            <a:ext cx="7059612" cy="3103562"/>
            <a:chOff x="2780494" y="1036638"/>
            <a:chExt cx="7059612" cy="3103562"/>
          </a:xfrm>
        </p:grpSpPr>
        <p:pic>
          <p:nvPicPr>
            <p:cNvPr id="100356" name="Picture 60" descr="queueDe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231" y="1036638"/>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1"/>
            <p:cNvSpPr>
              <a:spLocks noChangeArrowheads="1"/>
            </p:cNvSpPr>
            <p:nvPr/>
          </p:nvSpPr>
          <p:spPr bwMode="auto">
            <a:xfrm>
              <a:off x="2780494" y="3635375"/>
              <a:ext cx="6508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cường độ lưu thông = La/R</a:t>
              </a:r>
            </a:p>
          </p:txBody>
        </p:sp>
        <p:sp>
          <p:nvSpPr>
            <p:cNvPr id="100360" name="Rectangle 11"/>
            <p:cNvSpPr>
              <a:spLocks noChangeArrowheads="1"/>
            </p:cNvSpPr>
            <p:nvPr/>
          </p:nvSpPr>
          <p:spPr bwMode="auto">
            <a:xfrm>
              <a:off x="5358594" y="1052513"/>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0361" name="Rectangle 61"/>
            <p:cNvSpPr>
              <a:spLocks noChangeArrowheads="1"/>
            </p:cNvSpPr>
            <p:nvPr/>
          </p:nvSpPr>
          <p:spPr bwMode="auto">
            <a:xfrm rot="-5400000">
              <a:off x="4454513" y="2364581"/>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average  queueing delay</a:t>
              </a:r>
            </a:p>
          </p:txBody>
        </p:sp>
      </p:grpSp>
      <p:pic>
        <p:nvPicPr>
          <p:cNvPr id="10036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4" name="Text Box 15"/>
          <p:cNvSpPr txBox="1">
            <a:spLocks noChangeArrowheads="1"/>
          </p:cNvSpPr>
          <p:nvPr/>
        </p:nvSpPr>
        <p:spPr bwMode="auto">
          <a:xfrm>
            <a:off x="7576929" y="4175096"/>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La/R ~ 0</a:t>
            </a:r>
          </a:p>
        </p:txBody>
      </p:sp>
      <p:sp>
        <p:nvSpPr>
          <p:cNvPr id="100365" name="Rectangle 2"/>
          <p:cNvSpPr>
            <a:spLocks noGrp="1" noChangeArrowheads="1"/>
          </p:cNvSpPr>
          <p:nvPr>
            <p:ph type="title" idx="4294967295"/>
          </p:nvPr>
        </p:nvSpPr>
        <p:spPr>
          <a:xfrm>
            <a:off x="333375" y="12382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Trễ do xếp hàng (nhắc lại)</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366" name="Text Box 16"/>
          <p:cNvSpPr txBox="1">
            <a:spLocks noChangeArrowheads="1"/>
          </p:cNvSpPr>
          <p:nvPr/>
        </p:nvSpPr>
        <p:spPr bwMode="auto">
          <a:xfrm>
            <a:off x="7627938" y="6141958"/>
            <a:ext cx="113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La/R -&gt; 1</a:t>
            </a:r>
          </a:p>
        </p:txBody>
      </p:sp>
      <p:sp>
        <p:nvSpPr>
          <p:cNvPr id="1003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B6ADED88-28B9-436B-BA9E-B408E114A788}" type="slidenum">
              <a:rPr lang="en-US" altLang="en-US" sz="1200">
                <a:latin typeface="Arial" panose="020B0604020202020204" pitchFamily="34" charset="0"/>
              </a:rPr>
              <a:pPr>
                <a:lnSpc>
                  <a:spcPct val="100000"/>
                </a:lnSpc>
                <a:spcBef>
                  <a:spcPct val="0"/>
                </a:spcBef>
                <a:buClrTx/>
                <a:buSzTx/>
                <a:buFontTx/>
                <a:buNone/>
              </a:pPr>
              <a:t>51</a:t>
            </a:fld>
            <a:endParaRPr lang="en-US" altLang="en-US" sz="1200">
              <a:latin typeface="Arial" panose="020B0604020202020204" pitchFamily="34" charset="0"/>
            </a:endParaRPr>
          </a:p>
        </p:txBody>
      </p:sp>
      <p:sp>
        <p:nvSpPr>
          <p:cNvPr id="100368" name="TextBox 1"/>
          <p:cNvSpPr txBox="1">
            <a:spLocks noChangeArrowheads="1"/>
          </p:cNvSpPr>
          <p:nvPr/>
        </p:nvSpPr>
        <p:spPr bwMode="auto">
          <a:xfrm>
            <a:off x="425450" y="6116638"/>
            <a:ext cx="536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http://www.ccs-labs.org/teaching/rn/animations/queue/index.htm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2"/>
          <p:cNvSpPr>
            <a:spLocks noGrp="1"/>
          </p:cNvSpPr>
          <p:nvPr>
            <p:ph type="ftr" sz="quarter" idx="11"/>
          </p:nvPr>
        </p:nvSpPr>
        <p:spPr>
          <a:xfrm>
            <a:off x="5576888" y="649922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4451"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204913"/>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2"/>
          <p:cNvSpPr>
            <a:spLocks noGrp="1" noChangeArrowheads="1"/>
          </p:cNvSpPr>
          <p:nvPr>
            <p:ph type="title" idx="4294967295"/>
          </p:nvPr>
        </p:nvSpPr>
        <p:spPr>
          <a:xfrm>
            <a:off x="276225" y="96838"/>
            <a:ext cx="8123238" cy="1143000"/>
          </a:xfrm>
        </p:spPr>
        <p:txBody>
          <a:bodyPr/>
          <a:lstStyle/>
          <a:p>
            <a:pPr eaLnBrk="1" hangingPunct="1"/>
            <a:r>
              <a:rPr lang="en-AU" altLang="ja-JP" sz="4000">
                <a:latin typeface="Arial" panose="020B0604020202020204" pitchFamily="34" charset="0"/>
                <a:ea typeface="ＭＳ Ｐゴシック" panose="020B0600070205080204" pitchFamily="34" charset="-128"/>
                <a:cs typeface="Arial" panose="020B0604020202020204" pitchFamily="34" charset="0"/>
              </a:rPr>
              <a:t>Độ trễ và định tuyến trên Internet “thực tế”</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104453" name="Rectangle 5"/>
          <p:cNvSpPr>
            <a:spLocks noGrp="1" noChangeArrowheads="1"/>
          </p:cNvSpPr>
          <p:nvPr>
            <p:ph type="body" idx="4294967295"/>
          </p:nvPr>
        </p:nvSpPr>
        <p:spPr>
          <a:xfrm>
            <a:off x="500063" y="1484313"/>
            <a:ext cx="7772400" cy="3098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Độ trễ và sự mất mát trên Internet “thực tế” trông như thế nào</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Chương trình</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traceroute</a:t>
            </a:r>
            <a:r>
              <a:rPr lang="en-US" altLang="en-US">
                <a:latin typeface="Arial" panose="020B0604020202020204" pitchFamily="34" charset="0"/>
                <a:ea typeface="ＭＳ Ｐゴシック" panose="020B0600070205080204" pitchFamily="34" charset="-128"/>
                <a:cs typeface="Arial" panose="020B0604020202020204" pitchFamily="34" charset="0"/>
              </a:rPr>
              <a:t>: giúp đo lường độ trễ từ nguồn tới thiết bị định tuyến cái mà dọc theo con đường Internet từ đầu cuối này đến đầu cuối kia đến đích. Với tất cả </a:t>
            </a:r>
            <a:r>
              <a:rPr lang="en-US" altLang="en-US" i="1">
                <a:latin typeface="Arial" panose="020B0604020202020204" pitchFamily="34" charset="0"/>
                <a:ea typeface="ＭＳ Ｐゴシック" panose="020B0600070205080204" pitchFamily="34" charset="-128"/>
                <a:cs typeface="Arial" panose="020B0604020202020204" pitchFamily="34" charset="0"/>
              </a:rPr>
              <a:t>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Gởi 3 gói tin sẽ đến bộ định tuyến I trên đường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Router </a:t>
            </a:r>
            <a:r>
              <a:rPr lang="en-US" altLang="en-US" i="1">
                <a:latin typeface="Arial" panose="020B0604020202020204" pitchFamily="34" charset="0"/>
                <a:ea typeface="Arial" panose="020B0604020202020204" pitchFamily="34" charset="0"/>
                <a:cs typeface="Arial" panose="020B0604020202020204" pitchFamily="34" charset="0"/>
              </a:rPr>
              <a:t>i </a:t>
            </a:r>
            <a:r>
              <a:rPr lang="en-US" altLang="en-US">
                <a:latin typeface="Arial" panose="020B0604020202020204" pitchFamily="34" charset="0"/>
                <a:ea typeface="Arial" panose="020B0604020202020204" pitchFamily="34" charset="0"/>
                <a:cs typeface="Arial" panose="020B0604020202020204" pitchFamily="34" charset="0"/>
              </a:rPr>
              <a:t>sẽ trả về các gói tin cho người gởi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Khoảng thời gian lần gửi giữa truyền và trả lời</a:t>
            </a: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04454" name="Line 38"/>
          <p:cNvSpPr>
            <a:spLocks noChangeShapeType="1"/>
          </p:cNvSpPr>
          <p:nvPr/>
        </p:nvSpPr>
        <p:spPr bwMode="auto">
          <a:xfrm>
            <a:off x="1285875" y="5800725"/>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5" name="Line 105"/>
          <p:cNvSpPr>
            <a:spLocks noChangeShapeType="1"/>
          </p:cNvSpPr>
          <p:nvPr/>
        </p:nvSpPr>
        <p:spPr bwMode="auto">
          <a:xfrm flipV="1">
            <a:off x="2079625" y="5851525"/>
            <a:ext cx="458788"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6" name="Line 106"/>
          <p:cNvSpPr>
            <a:spLocks noChangeShapeType="1"/>
          </p:cNvSpPr>
          <p:nvPr/>
        </p:nvSpPr>
        <p:spPr bwMode="auto">
          <a:xfrm>
            <a:off x="3014663" y="58356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7" name="Line 108"/>
          <p:cNvSpPr>
            <a:spLocks noChangeShapeType="1"/>
          </p:cNvSpPr>
          <p:nvPr/>
        </p:nvSpPr>
        <p:spPr bwMode="auto">
          <a:xfrm flipH="1">
            <a:off x="2776538" y="556736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8" name="Line 113"/>
          <p:cNvSpPr>
            <a:spLocks noChangeShapeType="1"/>
          </p:cNvSpPr>
          <p:nvPr/>
        </p:nvSpPr>
        <p:spPr bwMode="auto">
          <a:xfrm flipH="1">
            <a:off x="3990975" y="5895975"/>
            <a:ext cx="620713" cy="144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59" name="Line 260"/>
          <p:cNvSpPr>
            <a:spLocks noChangeShapeType="1"/>
          </p:cNvSpPr>
          <p:nvPr/>
        </p:nvSpPr>
        <p:spPr bwMode="auto">
          <a:xfrm>
            <a:off x="5110163" y="58610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0" name="Line 261"/>
          <p:cNvSpPr>
            <a:spLocks noChangeShapeType="1"/>
          </p:cNvSpPr>
          <p:nvPr/>
        </p:nvSpPr>
        <p:spPr bwMode="auto">
          <a:xfrm flipH="1">
            <a:off x="6048375" y="5807075"/>
            <a:ext cx="557213" cy="277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1" name="Line 291"/>
          <p:cNvSpPr>
            <a:spLocks noChangeShapeType="1"/>
          </p:cNvSpPr>
          <p:nvPr/>
        </p:nvSpPr>
        <p:spPr bwMode="auto">
          <a:xfrm>
            <a:off x="2744788" y="596741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2" name="Line 292"/>
          <p:cNvSpPr>
            <a:spLocks noChangeShapeType="1"/>
          </p:cNvSpPr>
          <p:nvPr/>
        </p:nvSpPr>
        <p:spPr bwMode="auto">
          <a:xfrm>
            <a:off x="4668838" y="555466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3" name="Line 294"/>
          <p:cNvSpPr>
            <a:spLocks noChangeShapeType="1"/>
          </p:cNvSpPr>
          <p:nvPr/>
        </p:nvSpPr>
        <p:spPr bwMode="auto">
          <a:xfrm flipH="1">
            <a:off x="3386138" y="615791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4" name="Line 295"/>
          <p:cNvSpPr>
            <a:spLocks noChangeShapeType="1"/>
          </p:cNvSpPr>
          <p:nvPr/>
        </p:nvSpPr>
        <p:spPr bwMode="auto">
          <a:xfrm>
            <a:off x="3741738" y="5662613"/>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83244" name="Text Box 300"/>
          <p:cNvSpPr txBox="1">
            <a:spLocks noChangeArrowheads="1"/>
          </p:cNvSpPr>
          <p:nvPr/>
        </p:nvSpPr>
        <p:spPr bwMode="auto">
          <a:xfrm>
            <a:off x="1342075" y="5365184"/>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6" name="Text Box 302"/>
          <p:cNvSpPr txBox="1">
            <a:spLocks noChangeArrowheads="1"/>
          </p:cNvSpPr>
          <p:nvPr/>
        </p:nvSpPr>
        <p:spPr bwMode="auto">
          <a:xfrm>
            <a:off x="2108039" y="6249957"/>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8" name="Text Box 304"/>
          <p:cNvSpPr txBox="1">
            <a:spLocks noChangeArrowheads="1"/>
          </p:cNvSpPr>
          <p:nvPr/>
        </p:nvSpPr>
        <p:spPr bwMode="auto">
          <a:xfrm>
            <a:off x="3071554" y="5292696"/>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grpSp>
        <p:nvGrpSpPr>
          <p:cNvPr id="104468" name="Group 100"/>
          <p:cNvGrpSpPr>
            <a:grpSpLocks/>
          </p:cNvGrpSpPr>
          <p:nvPr/>
        </p:nvGrpSpPr>
        <p:grpSpPr bwMode="auto">
          <a:xfrm>
            <a:off x="517525" y="5456238"/>
            <a:ext cx="820738" cy="688975"/>
            <a:chOff x="-44" y="1473"/>
            <a:chExt cx="981" cy="1105"/>
          </a:xfrm>
        </p:grpSpPr>
        <p:pic>
          <p:nvPicPr>
            <p:cNvPr id="104521"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2" name="Freeform 10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04469" name="Group 103"/>
          <p:cNvGrpSpPr>
            <a:grpSpLocks/>
          </p:cNvGrpSpPr>
          <p:nvPr/>
        </p:nvGrpSpPr>
        <p:grpSpPr bwMode="auto">
          <a:xfrm flipH="1">
            <a:off x="6565900" y="5494338"/>
            <a:ext cx="754063" cy="669925"/>
            <a:chOff x="-44" y="1473"/>
            <a:chExt cx="981" cy="1105"/>
          </a:xfrm>
        </p:grpSpPr>
        <p:pic>
          <p:nvPicPr>
            <p:cNvPr id="104519"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0" name="Freeform 10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4470" name="Group 124"/>
          <p:cNvGrpSpPr>
            <a:grpSpLocks/>
          </p:cNvGrpSpPr>
          <p:nvPr/>
        </p:nvGrpSpPr>
        <p:grpSpPr bwMode="auto">
          <a:xfrm>
            <a:off x="5513388" y="5994400"/>
            <a:ext cx="617537" cy="250825"/>
            <a:chOff x="2356" y="1300"/>
            <a:chExt cx="555" cy="194"/>
          </a:xfrm>
        </p:grpSpPr>
        <p:sp>
          <p:nvSpPr>
            <p:cNvPr id="1045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14" name="Group 128"/>
            <p:cNvGrpSpPr>
              <a:grpSpLocks/>
            </p:cNvGrpSpPr>
            <p:nvPr/>
          </p:nvGrpSpPr>
          <p:grpSpPr bwMode="auto">
            <a:xfrm>
              <a:off x="2468" y="1332"/>
              <a:ext cx="310" cy="60"/>
              <a:chOff x="2468" y="1332"/>
              <a:chExt cx="310" cy="60"/>
            </a:xfrm>
          </p:grpSpPr>
          <p:sp>
            <p:nvSpPr>
              <p:cNvPr id="104517"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8"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15"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16"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1" name="Group 133"/>
          <p:cNvGrpSpPr>
            <a:grpSpLocks/>
          </p:cNvGrpSpPr>
          <p:nvPr/>
        </p:nvGrpSpPr>
        <p:grpSpPr bwMode="auto">
          <a:xfrm>
            <a:off x="4545013" y="5722938"/>
            <a:ext cx="617537" cy="250825"/>
            <a:chOff x="2356" y="1300"/>
            <a:chExt cx="555" cy="194"/>
          </a:xfrm>
        </p:grpSpPr>
        <p:sp>
          <p:nvSpPr>
            <p:cNvPr id="1045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06" name="Group 137"/>
            <p:cNvGrpSpPr>
              <a:grpSpLocks/>
            </p:cNvGrpSpPr>
            <p:nvPr/>
          </p:nvGrpSpPr>
          <p:grpSpPr bwMode="auto">
            <a:xfrm>
              <a:off x="2468" y="1332"/>
              <a:ext cx="310" cy="60"/>
              <a:chOff x="2468" y="1332"/>
              <a:chExt cx="310" cy="60"/>
            </a:xfrm>
          </p:grpSpPr>
          <p:sp>
            <p:nvSpPr>
              <p:cNvPr id="1045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0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0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2" name="Group 142"/>
          <p:cNvGrpSpPr>
            <a:grpSpLocks/>
          </p:cNvGrpSpPr>
          <p:nvPr/>
        </p:nvGrpSpPr>
        <p:grpSpPr bwMode="auto">
          <a:xfrm>
            <a:off x="3394075" y="5932488"/>
            <a:ext cx="617538" cy="250825"/>
            <a:chOff x="2356" y="1300"/>
            <a:chExt cx="555" cy="194"/>
          </a:xfrm>
        </p:grpSpPr>
        <p:sp>
          <p:nvSpPr>
            <p:cNvPr id="1044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8" name="Group 146"/>
            <p:cNvGrpSpPr>
              <a:grpSpLocks/>
            </p:cNvGrpSpPr>
            <p:nvPr/>
          </p:nvGrpSpPr>
          <p:grpSpPr bwMode="auto">
            <a:xfrm>
              <a:off x="2468" y="1332"/>
              <a:ext cx="310" cy="60"/>
              <a:chOff x="2468" y="1332"/>
              <a:chExt cx="310" cy="60"/>
            </a:xfrm>
          </p:grpSpPr>
          <p:sp>
            <p:nvSpPr>
              <p:cNvPr id="10450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50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9"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500"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3" name="Group 151"/>
          <p:cNvGrpSpPr>
            <a:grpSpLocks/>
          </p:cNvGrpSpPr>
          <p:nvPr/>
        </p:nvGrpSpPr>
        <p:grpSpPr bwMode="auto">
          <a:xfrm>
            <a:off x="2392363" y="5686425"/>
            <a:ext cx="617537" cy="250825"/>
            <a:chOff x="2356" y="1300"/>
            <a:chExt cx="555" cy="194"/>
          </a:xfrm>
        </p:grpSpPr>
        <p:sp>
          <p:nvSpPr>
            <p:cNvPr id="1044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0" name="Group 155"/>
            <p:cNvGrpSpPr>
              <a:grpSpLocks/>
            </p:cNvGrpSpPr>
            <p:nvPr/>
          </p:nvGrpSpPr>
          <p:grpSpPr bwMode="auto">
            <a:xfrm>
              <a:off x="2468" y="1332"/>
              <a:ext cx="310" cy="60"/>
              <a:chOff x="2468" y="1332"/>
              <a:chExt cx="310" cy="60"/>
            </a:xfrm>
          </p:grpSpPr>
          <p:sp>
            <p:nvSpPr>
              <p:cNvPr id="104493"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94"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1"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92"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4" name="Group 160"/>
          <p:cNvGrpSpPr>
            <a:grpSpLocks/>
          </p:cNvGrpSpPr>
          <p:nvPr/>
        </p:nvGrpSpPr>
        <p:grpSpPr bwMode="auto">
          <a:xfrm>
            <a:off x="1517650" y="5953125"/>
            <a:ext cx="617538" cy="250825"/>
            <a:chOff x="2356" y="1300"/>
            <a:chExt cx="555" cy="194"/>
          </a:xfrm>
        </p:grpSpPr>
        <p:sp>
          <p:nvSpPr>
            <p:cNvPr id="1044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82" name="Group 164"/>
            <p:cNvGrpSpPr>
              <a:grpSpLocks/>
            </p:cNvGrpSpPr>
            <p:nvPr/>
          </p:nvGrpSpPr>
          <p:grpSpPr bwMode="auto">
            <a:xfrm>
              <a:off x="2468" y="1332"/>
              <a:ext cx="310" cy="60"/>
              <a:chOff x="2468" y="1332"/>
              <a:chExt cx="310" cy="60"/>
            </a:xfrm>
          </p:grpSpPr>
          <p:sp>
            <p:nvSpPr>
              <p:cNvPr id="104485"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86"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83"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84"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83247" name="Freeform 303"/>
          <p:cNvSpPr>
            <a:spLocks/>
          </p:cNvSpPr>
          <p:nvPr/>
        </p:nvSpPr>
        <p:spPr bwMode="auto">
          <a:xfrm>
            <a:off x="1257300" y="5740400"/>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3" name="Freeform 299"/>
          <p:cNvSpPr>
            <a:spLocks/>
          </p:cNvSpPr>
          <p:nvPr/>
        </p:nvSpPr>
        <p:spPr bwMode="auto">
          <a:xfrm>
            <a:off x="1289050" y="5776913"/>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5" name="Freeform 301"/>
          <p:cNvSpPr>
            <a:spLocks/>
          </p:cNvSpPr>
          <p:nvPr/>
        </p:nvSpPr>
        <p:spPr bwMode="auto">
          <a:xfrm>
            <a:off x="1282700" y="5691188"/>
            <a:ext cx="1346200" cy="474662"/>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78" name="Slide Number Placeholder 3"/>
          <p:cNvSpPr>
            <a:spLocks noGrp="1"/>
          </p:cNvSpPr>
          <p:nvPr>
            <p:ph type="sldNum" sz="quarter" idx="12"/>
          </p:nvPr>
        </p:nvSpPr>
        <p:spPr>
          <a:xfrm>
            <a:off x="8324850" y="649446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27BB517-7A15-4920-B247-FC5159FCF56C}" type="slidenum">
              <a:rPr lang="en-US" altLang="en-US" sz="1200">
                <a:latin typeface="Arial" panose="020B0604020202020204" pitchFamily="34" charset="0"/>
              </a:rPr>
              <a:pPr>
                <a:lnSpc>
                  <a:spcPct val="100000"/>
                </a:lnSpc>
                <a:spcBef>
                  <a:spcPct val="0"/>
                </a:spcBef>
                <a:buClrTx/>
                <a:buSzTx/>
                <a:buFontTx/>
                <a:buNone/>
              </a:pPr>
              <a:t>52</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6499"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600">
                <a:latin typeface="Arial" panose="020B0604020202020204" pitchFamily="34" charset="0"/>
              </a:rPr>
              <a:t>1  cs-gw (128.119.240.254)  1 ms  1 ms  2 ms</a:t>
            </a:r>
          </a:p>
          <a:p>
            <a:pPr>
              <a:lnSpc>
                <a:spcPct val="80000"/>
              </a:lnSpc>
              <a:spcBef>
                <a:spcPct val="0"/>
              </a:spcBef>
              <a:buClrTx/>
              <a:buSzTx/>
              <a:buFontTx/>
              <a:buNone/>
            </a:pPr>
            <a:r>
              <a:rPr lang="en-US" altLang="en-US" sz="1600">
                <a:latin typeface="Arial" panose="020B0604020202020204" pitchFamily="34" charset="0"/>
              </a:rPr>
              <a:t>2  border1-rt-fa5-1-0.gw.umass.edu (128.119.3.145)  1 ms  1 ms  2 ms</a:t>
            </a:r>
          </a:p>
          <a:p>
            <a:pPr>
              <a:lnSpc>
                <a:spcPct val="80000"/>
              </a:lnSpc>
              <a:spcBef>
                <a:spcPct val="0"/>
              </a:spcBef>
              <a:buClrTx/>
              <a:buSzTx/>
              <a:buFontTx/>
              <a:buNone/>
            </a:pPr>
            <a:r>
              <a:rPr lang="en-US" altLang="en-US" sz="1600">
                <a:latin typeface="Arial" panose="020B0604020202020204" pitchFamily="34" charset="0"/>
              </a:rPr>
              <a:t>3  cht-vbns.gw.umass.edu (128.119.3.130)  6 ms 5 ms 5 ms</a:t>
            </a:r>
          </a:p>
          <a:p>
            <a:pPr>
              <a:lnSpc>
                <a:spcPct val="80000"/>
              </a:lnSpc>
              <a:spcBef>
                <a:spcPct val="0"/>
              </a:spcBef>
              <a:buClrTx/>
              <a:buSzTx/>
              <a:buFontTx/>
              <a:buNone/>
            </a:pPr>
            <a:r>
              <a:rPr lang="en-US" altLang="en-US" sz="1600">
                <a:latin typeface="Arial" panose="020B0604020202020204" pitchFamily="34" charset="0"/>
              </a:rPr>
              <a:t>4  jn1-at1-0-0-19.wor.vbns.net (204.147.132.129)  16 ms 11 ms 13 ms </a:t>
            </a:r>
          </a:p>
          <a:p>
            <a:pPr>
              <a:lnSpc>
                <a:spcPct val="80000"/>
              </a:lnSpc>
              <a:spcBef>
                <a:spcPct val="0"/>
              </a:spcBef>
              <a:buClrTx/>
              <a:buSzTx/>
              <a:buFontTx/>
              <a:buNone/>
            </a:pPr>
            <a:r>
              <a:rPr lang="en-US" altLang="en-US" sz="1600">
                <a:latin typeface="Arial" panose="020B0604020202020204" pitchFamily="34" charset="0"/>
              </a:rPr>
              <a:t>5  jn1-so7-0-0-0.wae.vbns.net (204.147.136.136)  21 ms 18 ms 18 ms </a:t>
            </a:r>
          </a:p>
          <a:p>
            <a:pPr>
              <a:lnSpc>
                <a:spcPct val="80000"/>
              </a:lnSpc>
              <a:spcBef>
                <a:spcPct val="0"/>
              </a:spcBef>
              <a:buClrTx/>
              <a:buSzTx/>
              <a:buFontTx/>
              <a:buNone/>
            </a:pPr>
            <a:r>
              <a:rPr lang="en-US" altLang="en-US" sz="1600">
                <a:latin typeface="Arial" panose="020B0604020202020204" pitchFamily="34" charset="0"/>
              </a:rPr>
              <a:t>6  abilene-vbns.abilene.ucaid.edu (198.32.11.9)  22 ms  18 ms  22 ms</a:t>
            </a:r>
          </a:p>
          <a:p>
            <a:pPr>
              <a:lnSpc>
                <a:spcPct val="80000"/>
              </a:lnSpc>
              <a:spcBef>
                <a:spcPct val="0"/>
              </a:spcBef>
              <a:buClrTx/>
              <a:buSzTx/>
              <a:buFontTx/>
              <a:buNone/>
            </a:pPr>
            <a:r>
              <a:rPr lang="en-US" altLang="en-US" sz="1600">
                <a:latin typeface="Arial" panose="020B0604020202020204" pitchFamily="34" charset="0"/>
              </a:rPr>
              <a:t>7  nycm-wash.abilene.ucaid.edu (198.32.8.46)  22 ms  22 ms  22 ms</a:t>
            </a:r>
          </a:p>
          <a:p>
            <a:pPr>
              <a:lnSpc>
                <a:spcPct val="80000"/>
              </a:lnSpc>
              <a:spcBef>
                <a:spcPct val="0"/>
              </a:spcBef>
              <a:buClrTx/>
              <a:buSzTx/>
              <a:buFontTx/>
              <a:buNone/>
            </a:pPr>
            <a:r>
              <a:rPr lang="en-US" altLang="en-US" sz="1600">
                <a:latin typeface="Arial" panose="020B0604020202020204" pitchFamily="34" charset="0"/>
              </a:rPr>
              <a:t>8  62.40.103.253 (62.40.103.253)  104 ms 109 ms 106 ms</a:t>
            </a:r>
          </a:p>
          <a:p>
            <a:pPr>
              <a:lnSpc>
                <a:spcPct val="80000"/>
              </a:lnSpc>
              <a:spcBef>
                <a:spcPct val="0"/>
              </a:spcBef>
              <a:buClrTx/>
              <a:buSzTx/>
              <a:buFontTx/>
              <a:buNone/>
            </a:pPr>
            <a:r>
              <a:rPr lang="en-US" altLang="en-US" sz="1600">
                <a:latin typeface="Arial" panose="020B0604020202020204" pitchFamily="34" charset="0"/>
              </a:rPr>
              <a:t>9  de2-1.de1.de.geant.net (62.40.96.129)  109 ms 102 ms 104 ms</a:t>
            </a:r>
          </a:p>
          <a:p>
            <a:pPr>
              <a:lnSpc>
                <a:spcPct val="80000"/>
              </a:lnSpc>
              <a:spcBef>
                <a:spcPct val="0"/>
              </a:spcBef>
              <a:buClrTx/>
              <a:buSzTx/>
              <a:buFontTx/>
              <a:buNone/>
            </a:pPr>
            <a:r>
              <a:rPr lang="en-US" altLang="en-US" sz="1600">
                <a:latin typeface="Arial" panose="020B0604020202020204" pitchFamily="34" charset="0"/>
              </a:rPr>
              <a:t>10  de.fr1.fr.geant.net (62.40.96.50)  113 ms 121 ms 114 ms</a:t>
            </a:r>
          </a:p>
          <a:p>
            <a:pPr>
              <a:lnSpc>
                <a:spcPct val="80000"/>
              </a:lnSpc>
              <a:spcBef>
                <a:spcPct val="0"/>
              </a:spcBef>
              <a:buClrTx/>
              <a:buSzTx/>
              <a:buFontTx/>
              <a:buNone/>
            </a:pPr>
            <a:r>
              <a:rPr lang="en-US" altLang="en-US" sz="1600">
                <a:latin typeface="Arial" panose="020B0604020202020204" pitchFamily="34" charset="0"/>
              </a:rPr>
              <a:t>11  renater-gw.fr1.fr.geant.net (62.40.103.54)  112 ms  114 ms  112 ms</a:t>
            </a:r>
          </a:p>
          <a:p>
            <a:pPr>
              <a:lnSpc>
                <a:spcPct val="80000"/>
              </a:lnSpc>
              <a:spcBef>
                <a:spcPct val="0"/>
              </a:spcBef>
              <a:buClrTx/>
              <a:buSzTx/>
              <a:buFontTx/>
              <a:buNone/>
            </a:pPr>
            <a:r>
              <a:rPr lang="en-US" altLang="en-US" sz="1600">
                <a:latin typeface="Arial" panose="020B0604020202020204" pitchFamily="34" charset="0"/>
              </a:rPr>
              <a:t>12  nio-n2.cssi.renater.fr (193.51.206.13)  111 ms  114 ms  116 ms</a:t>
            </a:r>
          </a:p>
          <a:p>
            <a:pPr>
              <a:lnSpc>
                <a:spcPct val="80000"/>
              </a:lnSpc>
              <a:spcBef>
                <a:spcPct val="0"/>
              </a:spcBef>
              <a:buClrTx/>
              <a:buSzTx/>
              <a:buFontTx/>
              <a:buNone/>
            </a:pPr>
            <a:r>
              <a:rPr lang="en-US" altLang="en-US" sz="1600">
                <a:latin typeface="Arial" panose="020B0604020202020204" pitchFamily="34" charset="0"/>
              </a:rPr>
              <a:t>13  nice.cssi.renater.fr (195.220.98.102)  123 ms  125 ms  124 ms</a:t>
            </a:r>
          </a:p>
          <a:p>
            <a:pPr>
              <a:lnSpc>
                <a:spcPct val="80000"/>
              </a:lnSpc>
              <a:spcBef>
                <a:spcPct val="0"/>
              </a:spcBef>
              <a:buClrTx/>
              <a:buSzTx/>
              <a:buFontTx/>
              <a:buNone/>
            </a:pPr>
            <a:r>
              <a:rPr lang="en-US" altLang="en-US" sz="1600">
                <a:latin typeface="Arial" panose="020B0604020202020204" pitchFamily="34" charset="0"/>
              </a:rPr>
              <a:t>14  r3t2-nice.cssi.renater.fr (195.220.98.110)  126 ms  126 ms  124 ms</a:t>
            </a:r>
          </a:p>
          <a:p>
            <a:pPr>
              <a:lnSpc>
                <a:spcPct val="80000"/>
              </a:lnSpc>
              <a:spcBef>
                <a:spcPct val="0"/>
              </a:spcBef>
              <a:buClrTx/>
              <a:buSzTx/>
              <a:buFontTx/>
              <a:buNone/>
            </a:pPr>
            <a:r>
              <a:rPr lang="en-US" altLang="en-US" sz="1600">
                <a:latin typeface="Arial" panose="020B0604020202020204" pitchFamily="34" charset="0"/>
              </a:rPr>
              <a:t>15  eurecom-valbonne.r3t2.ft.net (193.48.50.54)  135 ms  128 ms  133 ms</a:t>
            </a:r>
          </a:p>
          <a:p>
            <a:pPr>
              <a:lnSpc>
                <a:spcPct val="80000"/>
              </a:lnSpc>
              <a:spcBef>
                <a:spcPct val="0"/>
              </a:spcBef>
              <a:buClrTx/>
              <a:buSzTx/>
              <a:buFontTx/>
              <a:buNone/>
            </a:pPr>
            <a:r>
              <a:rPr lang="en-US" altLang="en-US" sz="1600">
                <a:latin typeface="Arial" panose="020B0604020202020204" pitchFamily="34" charset="0"/>
              </a:rPr>
              <a:t>16  194.214.211.25 (194.214.211.25)  126 ms  128 ms  126 ms</a:t>
            </a:r>
          </a:p>
          <a:p>
            <a:pPr>
              <a:lnSpc>
                <a:spcPct val="80000"/>
              </a:lnSpc>
              <a:spcBef>
                <a:spcPct val="0"/>
              </a:spcBef>
              <a:buClrTx/>
              <a:buSzTx/>
              <a:buFontTx/>
              <a:buNone/>
            </a:pPr>
            <a:r>
              <a:rPr lang="en-US" altLang="en-US" sz="1600">
                <a:latin typeface="Arial" panose="020B0604020202020204" pitchFamily="34" charset="0"/>
              </a:rPr>
              <a:t>17  * * *</a:t>
            </a:r>
          </a:p>
          <a:p>
            <a:pPr>
              <a:lnSpc>
                <a:spcPct val="80000"/>
              </a:lnSpc>
              <a:spcBef>
                <a:spcPct val="0"/>
              </a:spcBef>
              <a:buClrTx/>
              <a:buSzTx/>
              <a:buFontTx/>
              <a:buNone/>
            </a:pPr>
            <a:r>
              <a:rPr lang="en-US" altLang="en-US" sz="1600">
                <a:latin typeface="Arial" panose="020B0604020202020204" pitchFamily="34" charset="0"/>
              </a:rPr>
              <a:t>18  * * *</a:t>
            </a:r>
          </a:p>
          <a:p>
            <a:pPr>
              <a:lnSpc>
                <a:spcPct val="80000"/>
              </a:lnSpc>
              <a:spcBef>
                <a:spcPct val="0"/>
              </a:spcBef>
              <a:buClrTx/>
              <a:buSzTx/>
              <a:buFontTx/>
              <a:buNone/>
            </a:pPr>
            <a:r>
              <a:rPr lang="en-US" altLang="en-US" sz="1600">
                <a:latin typeface="Arial" panose="020B0604020202020204" pitchFamily="34" charset="0"/>
              </a:rPr>
              <a:t>19  fantasia.eurecom.fr (193.55.113.142)  132 ms  128 ms  136</a:t>
            </a:r>
            <a:r>
              <a:rPr lang="en-US" altLang="en-US" sz="2400">
                <a:latin typeface="Arial" panose="020B0604020202020204" pitchFamily="34" charset="0"/>
              </a:rPr>
              <a:t> </a:t>
            </a:r>
            <a:r>
              <a:rPr lang="en-US" altLang="en-US" sz="1600">
                <a:latin typeface="Arial" panose="020B0604020202020204" pitchFamily="34" charset="0"/>
              </a:rPr>
              <a:t>ms</a:t>
            </a:r>
          </a:p>
        </p:txBody>
      </p:sp>
      <p:sp>
        <p:nvSpPr>
          <p:cNvPr id="106500" name="Text Box 5"/>
          <p:cNvSpPr txBox="1">
            <a:spLocks noChangeArrowheads="1"/>
          </p:cNvSpPr>
          <p:nvPr/>
        </p:nvSpPr>
        <p:spPr bwMode="auto">
          <a:xfrm>
            <a:off x="725488" y="1296988"/>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CC0000"/>
                </a:solidFill>
                <a:latin typeface="Arial" panose="020B0604020202020204" pitchFamily="34" charset="0"/>
              </a:rPr>
              <a:t>traceroute:</a:t>
            </a:r>
            <a:r>
              <a:rPr lang="en-US" altLang="en-US" sz="2400">
                <a:latin typeface="Arial" panose="020B0604020202020204" pitchFamily="34" charset="0"/>
              </a:rPr>
              <a:t> gaia.cs.umass.edu đến www.eurecom.fr</a:t>
            </a:r>
          </a:p>
        </p:txBody>
      </p:sp>
      <p:sp>
        <p:nvSpPr>
          <p:cNvPr id="106501" name="Line 6"/>
          <p:cNvSpPr>
            <a:spLocks noChangeShapeType="1"/>
          </p:cNvSpPr>
          <p:nvPr/>
        </p:nvSpPr>
        <p:spPr bwMode="auto">
          <a:xfrm>
            <a:off x="1611313" y="5634038"/>
            <a:ext cx="862483" cy="734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2" name="Text Box 7"/>
          <p:cNvSpPr txBox="1">
            <a:spLocks noChangeArrowheads="1"/>
          </p:cNvSpPr>
          <p:nvPr/>
        </p:nvSpPr>
        <p:spPr bwMode="auto">
          <a:xfrm>
            <a:off x="4513263" y="1735153"/>
            <a:ext cx="560403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3 giá trị trễ từ</a:t>
            </a:r>
          </a:p>
          <a:p>
            <a:pPr>
              <a:lnSpc>
                <a:spcPct val="100000"/>
              </a:lnSpc>
              <a:spcBef>
                <a:spcPct val="0"/>
              </a:spcBef>
              <a:buClrTx/>
              <a:buSzTx/>
              <a:buFontTx/>
              <a:buNone/>
            </a:pPr>
            <a:r>
              <a:rPr lang="en-US" altLang="en-US" sz="1800">
                <a:solidFill>
                  <a:srgbClr val="CC0000"/>
                </a:solidFill>
                <a:latin typeface="Arial" panose="020B0604020202020204" pitchFamily="34" charset="0"/>
              </a:rPr>
              <a:t>gaia.cs.umass.edu đến </a:t>
            </a:r>
            <a:r>
              <a:rPr lang="en-US" altLang="en-US" sz="1800" smtClean="0">
                <a:solidFill>
                  <a:srgbClr val="CC0000"/>
                </a:solidFill>
                <a:latin typeface="Arial" panose="020B0604020202020204" pitchFamily="34" charset="0"/>
              </a:rPr>
              <a:t>cs-gw.cs.umass.edu </a:t>
            </a:r>
            <a:endParaRPr lang="en-US" altLang="en-US" sz="1800">
              <a:solidFill>
                <a:srgbClr val="CC0000"/>
              </a:solidFill>
              <a:latin typeface="Arial" panose="020B0604020202020204" pitchFamily="34" charset="0"/>
            </a:endParaRPr>
          </a:p>
        </p:txBody>
      </p:sp>
      <p:sp>
        <p:nvSpPr>
          <p:cNvPr id="106503" name="Line 8"/>
          <p:cNvSpPr>
            <a:spLocks noChangeShapeType="1"/>
          </p:cNvSpPr>
          <p:nvPr/>
        </p:nvSpPr>
        <p:spPr bwMode="auto">
          <a:xfrm flipV="1">
            <a:off x="3471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4" name="Line 9"/>
          <p:cNvSpPr>
            <a:spLocks noChangeShapeType="1"/>
          </p:cNvSpPr>
          <p:nvPr/>
        </p:nvSpPr>
        <p:spPr bwMode="auto">
          <a:xfrm flipV="1">
            <a:off x="4011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5" name="Line 10"/>
          <p:cNvSpPr>
            <a:spLocks noChangeShapeType="1"/>
          </p:cNvSpPr>
          <p:nvPr/>
        </p:nvSpPr>
        <p:spPr bwMode="auto">
          <a:xfrm flipH="1" flipV="1">
            <a:off x="4146550" y="1963738"/>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6" name="Line 11"/>
          <p:cNvSpPr>
            <a:spLocks noChangeShapeType="1"/>
          </p:cNvSpPr>
          <p:nvPr/>
        </p:nvSpPr>
        <p:spPr bwMode="auto">
          <a:xfrm flipV="1">
            <a:off x="4138613" y="1970088"/>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7" name="Text Box 12"/>
          <p:cNvSpPr txBox="1">
            <a:spLocks noChangeArrowheads="1"/>
          </p:cNvSpPr>
          <p:nvPr/>
        </p:nvSpPr>
        <p:spPr bwMode="auto">
          <a:xfrm>
            <a:off x="2473796" y="5460970"/>
            <a:ext cx="6835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smtClean="0">
                <a:solidFill>
                  <a:srgbClr val="CC0000"/>
                </a:solidFill>
                <a:latin typeface="Arial" panose="020B0604020202020204" pitchFamily="34" charset="0"/>
              </a:rPr>
              <a:t>* Không </a:t>
            </a:r>
            <a:r>
              <a:rPr lang="en-US" altLang="en-US" sz="2000">
                <a:solidFill>
                  <a:srgbClr val="CC0000"/>
                </a:solidFill>
                <a:latin typeface="Arial" panose="020B0604020202020204" pitchFamily="34" charset="0"/>
              </a:rPr>
              <a:t>có phản hồi (thăm dò bị mất, router không trả lời)</a:t>
            </a:r>
          </a:p>
        </p:txBody>
      </p:sp>
      <p:sp>
        <p:nvSpPr>
          <p:cNvPr id="106508" name="Freeform 14"/>
          <p:cNvSpPr>
            <a:spLocks/>
          </p:cNvSpPr>
          <p:nvPr/>
        </p:nvSpPr>
        <p:spPr bwMode="auto">
          <a:xfrm>
            <a:off x="6092825" y="3651250"/>
            <a:ext cx="1012825" cy="246063"/>
          </a:xfrm>
          <a:custGeom>
            <a:avLst/>
            <a:gdLst>
              <a:gd name="T0" fmla="*/ 2147483646 w 638"/>
              <a:gd name="T1" fmla="*/ 0 h 155"/>
              <a:gd name="T2" fmla="*/ 2147483646 w 638"/>
              <a:gd name="T3" fmla="*/ 2147483646 h 155"/>
              <a:gd name="T4" fmla="*/ 2147483646 w 638"/>
              <a:gd name="T5" fmla="*/ 2147483646 h 155"/>
              <a:gd name="T6" fmla="*/ 2147483646 w 638"/>
              <a:gd name="T7" fmla="*/ 2147483646 h 155"/>
              <a:gd name="T8" fmla="*/ 0 w 638"/>
              <a:gd name="T9" fmla="*/ 2147483646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06509" name="Text Box 15"/>
          <p:cNvSpPr txBox="1">
            <a:spLocks noChangeArrowheads="1"/>
          </p:cNvSpPr>
          <p:nvPr/>
        </p:nvSpPr>
        <p:spPr bwMode="auto">
          <a:xfrm>
            <a:off x="7137400" y="3436938"/>
            <a:ext cx="18006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a:t>
            </a:r>
            <a:r>
              <a:rPr lang="en-US" altLang="en-US" sz="2000" smtClean="0">
                <a:solidFill>
                  <a:srgbClr val="CC0000"/>
                </a:solidFill>
                <a:latin typeface="Arial" panose="020B0604020202020204" pitchFamily="34" charset="0"/>
              </a:rPr>
              <a:t>rans-oceanic</a:t>
            </a:r>
            <a:endParaRPr lang="en-US" altLang="en-US" sz="2000">
              <a:solidFill>
                <a:srgbClr val="CC0000"/>
              </a:solidFill>
              <a:latin typeface="Arial" panose="020B0604020202020204" pitchFamily="34" charset="0"/>
            </a:endParaRPr>
          </a:p>
          <a:p>
            <a:pPr>
              <a:lnSpc>
                <a:spcPct val="100000"/>
              </a:lnSpc>
              <a:spcBef>
                <a:spcPct val="0"/>
              </a:spcBef>
              <a:buClrTx/>
              <a:buSzTx/>
              <a:buFontTx/>
              <a:buNone/>
            </a:pPr>
            <a:r>
              <a:rPr lang="en-US" altLang="en-US" sz="2000">
                <a:solidFill>
                  <a:srgbClr val="CC0000"/>
                </a:solidFill>
                <a:latin typeface="Arial" panose="020B0604020202020204" pitchFamily="34" charset="0"/>
              </a:rPr>
              <a:t>liên kết</a:t>
            </a:r>
          </a:p>
        </p:txBody>
      </p:sp>
      <p:pic>
        <p:nvPicPr>
          <p:cNvPr id="106510"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176338"/>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A89782-A997-4702-A7B1-271EA776445A}" type="slidenum">
              <a:rPr lang="en-US" altLang="en-US" sz="1200">
                <a:latin typeface="Arial" panose="020B0604020202020204" pitchFamily="34" charset="0"/>
              </a:rPr>
              <a:pPr>
                <a:lnSpc>
                  <a:spcPct val="100000"/>
                </a:lnSpc>
                <a:spcBef>
                  <a:spcPct val="0"/>
                </a:spcBef>
                <a:buClrTx/>
                <a:buSzTx/>
                <a:buFontTx/>
                <a:buNone/>
              </a:pPr>
              <a:t>53</a:t>
            </a:fld>
            <a:endParaRPr lang="en-US" altLang="en-US" sz="1200">
              <a:latin typeface="Arial" panose="020B0604020202020204" pitchFamily="34" charset="0"/>
            </a:endParaRPr>
          </a:p>
        </p:txBody>
      </p:sp>
      <p:sp>
        <p:nvSpPr>
          <p:cNvPr id="106512" name="TextBox 1"/>
          <p:cNvSpPr txBox="1">
            <a:spLocks noChangeArrowheads="1"/>
          </p:cNvSpPr>
          <p:nvPr/>
        </p:nvSpPr>
        <p:spPr bwMode="auto">
          <a:xfrm>
            <a:off x="746125"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Do some traceroutes from exotic countries at www.traceroute.org</a:t>
            </a:r>
          </a:p>
        </p:txBody>
      </p:sp>
      <p:sp>
        <p:nvSpPr>
          <p:cNvPr id="18" name="Rectangle 2"/>
          <p:cNvSpPr txBox="1">
            <a:spLocks noChangeArrowheads="1"/>
          </p:cNvSpPr>
          <p:nvPr/>
        </p:nvSpPr>
        <p:spPr bwMode="auto">
          <a:xfrm>
            <a:off x="276225" y="50800"/>
            <a:ext cx="8123238" cy="1143000"/>
          </a:xfrm>
          <a:prstGeom prst="rect">
            <a:avLst/>
          </a:prstGeom>
          <a:noFill/>
          <a:ln w="9525">
            <a:noFill/>
            <a:miter lim="800000"/>
            <a:headEnd/>
            <a:tailEnd/>
          </a:ln>
        </p:spPr>
        <p:txBody>
          <a:bodyPr anchor="ctr"/>
          <a:lstStyle/>
          <a:p>
            <a:pPr eaLnBrk="1" hangingPunct="1">
              <a:defRPr/>
            </a:pPr>
            <a:r>
              <a:rPr lang="en-AU" altLang="ja-JP" sz="4000" kern="0" dirty="0" err="1">
                <a:solidFill>
                  <a:srgbClr val="000099"/>
                </a:solidFill>
                <a:cs typeface="Arial" panose="020B0604020202020204" pitchFamily="34" charset="0"/>
              </a:rPr>
              <a:t>Độ</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trễ</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và</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định</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tuyến</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trên</a:t>
            </a:r>
            <a:r>
              <a:rPr lang="en-AU" altLang="ja-JP" sz="4000" kern="0" dirty="0">
                <a:solidFill>
                  <a:srgbClr val="000099"/>
                </a:solidFill>
                <a:cs typeface="Arial" panose="020B0604020202020204" pitchFamily="34" charset="0"/>
              </a:rPr>
              <a:t> Internet “</a:t>
            </a:r>
            <a:r>
              <a:rPr lang="en-AU" altLang="ja-JP" sz="4000" kern="0" dirty="0" err="1">
                <a:solidFill>
                  <a:srgbClr val="000099"/>
                </a:solidFill>
                <a:cs typeface="Arial" panose="020B0604020202020204" pitchFamily="34" charset="0"/>
              </a:rPr>
              <a:t>thực</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tế</a:t>
            </a:r>
            <a:r>
              <a:rPr lang="en-AU" altLang="ja-JP" sz="4000" kern="0" dirty="0">
                <a:solidFill>
                  <a:srgbClr val="000099"/>
                </a:solidFill>
                <a:cs typeface="Arial" panose="020B0604020202020204" pitchFamily="34" charset="0"/>
              </a:rPr>
              <a:t>”</a:t>
            </a:r>
            <a:endParaRPr lang="en-US" sz="4000" kern="0" dirty="0">
              <a:solidFill>
                <a:srgbClr val="000099"/>
              </a:solidFill>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8547" name="Rectangle 2"/>
          <p:cNvSpPr>
            <a:spLocks noGrp="1" noChangeArrowheads="1"/>
          </p:cNvSpPr>
          <p:nvPr>
            <p:ph type="title" idx="4294967295"/>
          </p:nvPr>
        </p:nvSpPr>
        <p:spPr>
          <a:xfrm>
            <a:off x="361950"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mất gói</a:t>
            </a:r>
          </a:p>
        </p:txBody>
      </p:sp>
      <p:sp>
        <p:nvSpPr>
          <p:cNvPr id="108548" name="Rectangle 3"/>
          <p:cNvSpPr>
            <a:spLocks noGrp="1" noChangeArrowheads="1"/>
          </p:cNvSpPr>
          <p:nvPr>
            <p:ph type="body" idx="4294967295"/>
          </p:nvPr>
        </p:nvSpPr>
        <p:spPr>
          <a:xfrm>
            <a:off x="365125" y="1239838"/>
            <a:ext cx="8394700" cy="46482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Hàng đợi (còn gọi là bộ đệm) trước đường liên kết trong bộ đệm có khả năng hữu hạn.</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đến hàng đợi đầy thì sẽ bị bỏ (còn gọi là sự mất mát)</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bị mất có thể được truyền lại bởi nút mạng trước đó, hay bởi hệ thống đầu cuối nguồn hoặc không truyền gì cả</a:t>
            </a:r>
          </a:p>
        </p:txBody>
      </p:sp>
      <p:sp>
        <p:nvSpPr>
          <p:cNvPr id="108549" name="Oval 6"/>
          <p:cNvSpPr>
            <a:spLocks noChangeArrowheads="1"/>
          </p:cNvSpPr>
          <p:nvPr/>
        </p:nvSpPr>
        <p:spPr bwMode="auto">
          <a:xfrm>
            <a:off x="3092450" y="51054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0" name="Rectangle 7"/>
          <p:cNvSpPr>
            <a:spLocks noChangeArrowheads="1"/>
          </p:cNvSpPr>
          <p:nvPr/>
        </p:nvSpPr>
        <p:spPr bwMode="auto">
          <a:xfrm>
            <a:off x="3092450" y="50371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1" name="Oval 8"/>
          <p:cNvSpPr>
            <a:spLocks noChangeArrowheads="1"/>
          </p:cNvSpPr>
          <p:nvPr/>
        </p:nvSpPr>
        <p:spPr bwMode="auto">
          <a:xfrm>
            <a:off x="3101975" y="48085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grpSp>
        <p:nvGrpSpPr>
          <p:cNvPr id="108552" name="Group 9"/>
          <p:cNvGrpSpPr>
            <a:grpSpLocks/>
          </p:cNvGrpSpPr>
          <p:nvPr/>
        </p:nvGrpSpPr>
        <p:grpSpPr bwMode="auto">
          <a:xfrm>
            <a:off x="3448050" y="4838700"/>
            <a:ext cx="498475" cy="119063"/>
            <a:chOff x="2208" y="2184"/>
            <a:chExt cx="176" cy="69"/>
          </a:xfrm>
        </p:grpSpPr>
        <p:grpSp>
          <p:nvGrpSpPr>
            <p:cNvPr id="108584" name="Group 10"/>
            <p:cNvGrpSpPr>
              <a:grpSpLocks/>
            </p:cNvGrpSpPr>
            <p:nvPr/>
          </p:nvGrpSpPr>
          <p:grpSpPr bwMode="auto">
            <a:xfrm>
              <a:off x="2208" y="2185"/>
              <a:ext cx="176" cy="68"/>
              <a:chOff x="2848" y="848"/>
              <a:chExt cx="140" cy="98"/>
            </a:xfrm>
          </p:grpSpPr>
          <p:sp>
            <p:nvSpPr>
              <p:cNvPr id="108589"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0"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1"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08585" name="Group 14"/>
            <p:cNvGrpSpPr>
              <a:grpSpLocks/>
            </p:cNvGrpSpPr>
            <p:nvPr/>
          </p:nvGrpSpPr>
          <p:grpSpPr bwMode="auto">
            <a:xfrm flipV="1">
              <a:off x="2208" y="2184"/>
              <a:ext cx="176" cy="68"/>
              <a:chOff x="2848" y="848"/>
              <a:chExt cx="140" cy="98"/>
            </a:xfrm>
          </p:grpSpPr>
          <p:sp>
            <p:nvSpPr>
              <p:cNvPr id="108586"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7"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8"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08553" name="Line 23"/>
          <p:cNvSpPr>
            <a:spLocks noChangeShapeType="1"/>
          </p:cNvSpPr>
          <p:nvPr/>
        </p:nvSpPr>
        <p:spPr bwMode="auto">
          <a:xfrm>
            <a:off x="2362200" y="4743450"/>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4" name="Line 24"/>
          <p:cNvSpPr>
            <a:spLocks noChangeShapeType="1"/>
          </p:cNvSpPr>
          <p:nvPr/>
        </p:nvSpPr>
        <p:spPr bwMode="auto">
          <a:xfrm flipV="1">
            <a:off x="2667000" y="5208588"/>
            <a:ext cx="411163" cy="525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5"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6"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7"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8"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9"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0"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1" name="Text Box 35"/>
          <p:cNvSpPr txBox="1">
            <a:spLocks noChangeArrowheads="1"/>
          </p:cNvSpPr>
          <p:nvPr/>
        </p:nvSpPr>
        <p:spPr bwMode="auto">
          <a:xfrm>
            <a:off x="1417638" y="42941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108562" name="Text Box 36"/>
          <p:cNvSpPr txBox="1">
            <a:spLocks noChangeArrowheads="1"/>
          </p:cNvSpPr>
          <p:nvPr/>
        </p:nvSpPr>
        <p:spPr bwMode="auto">
          <a:xfrm>
            <a:off x="1738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108563" name="Text Box 40"/>
          <p:cNvSpPr txBox="1">
            <a:spLocks noChangeArrowheads="1"/>
          </p:cNvSpPr>
          <p:nvPr/>
        </p:nvSpPr>
        <p:spPr bwMode="auto">
          <a:xfrm>
            <a:off x="4606468" y="4114770"/>
            <a:ext cx="3358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G</a:t>
            </a:r>
            <a:r>
              <a:rPr lang="en-US" altLang="en-US" sz="2000" smtClean="0">
                <a:solidFill>
                  <a:srgbClr val="CC0000"/>
                </a:solidFill>
                <a:latin typeface="Arial" panose="020B0604020202020204" pitchFamily="34" charset="0"/>
              </a:rPr>
              <a:t>ói </a:t>
            </a:r>
            <a:r>
              <a:rPr lang="en-US" altLang="en-US" sz="2000">
                <a:solidFill>
                  <a:srgbClr val="CC0000"/>
                </a:solidFill>
                <a:latin typeface="Arial" panose="020B0604020202020204" pitchFamily="34" charset="0"/>
              </a:rPr>
              <a:t>tin đang được truyền lại</a:t>
            </a:r>
          </a:p>
        </p:txBody>
      </p:sp>
      <p:sp>
        <p:nvSpPr>
          <p:cNvPr id="108564"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5"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6"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7"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8"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9"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0"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1"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72" name="Text Box 64"/>
          <p:cNvSpPr txBox="1">
            <a:spLocks noChangeArrowheads="1"/>
          </p:cNvSpPr>
          <p:nvPr/>
        </p:nvSpPr>
        <p:spPr bwMode="auto">
          <a:xfrm>
            <a:off x="3852768" y="5645854"/>
            <a:ext cx="4310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Gói tin đến hàng đợi đầy thì sẽ bị bỏ</a:t>
            </a:r>
            <a:endParaRPr lang="en-US" altLang="en-US" sz="2000" i="1">
              <a:solidFill>
                <a:srgbClr val="CC0000"/>
              </a:solidFill>
              <a:latin typeface="Arial" panose="020B0604020202020204" pitchFamily="34" charset="0"/>
            </a:endParaRPr>
          </a:p>
        </p:txBody>
      </p:sp>
      <p:sp>
        <p:nvSpPr>
          <p:cNvPr id="108573" name="Text Box 65"/>
          <p:cNvSpPr txBox="1">
            <a:spLocks noChangeArrowheads="1"/>
          </p:cNvSpPr>
          <p:nvPr/>
        </p:nvSpPr>
        <p:spPr bwMode="auto">
          <a:xfrm>
            <a:off x="2890575" y="4022725"/>
            <a:ext cx="19912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Bộ đệm</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(vùng đang đợi)</a:t>
            </a:r>
          </a:p>
        </p:txBody>
      </p:sp>
      <p:sp>
        <p:nvSpPr>
          <p:cNvPr id="108574" name="Line 66"/>
          <p:cNvSpPr>
            <a:spLocks noChangeShapeType="1"/>
          </p:cNvSpPr>
          <p:nvPr/>
        </p:nvSpPr>
        <p:spPr bwMode="auto">
          <a:xfrm>
            <a:off x="3238500" y="4630738"/>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108575"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1863"/>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76" name="Group 48"/>
          <p:cNvGrpSpPr>
            <a:grpSpLocks/>
          </p:cNvGrpSpPr>
          <p:nvPr/>
        </p:nvGrpSpPr>
        <p:grpSpPr bwMode="auto">
          <a:xfrm>
            <a:off x="1593850" y="4314825"/>
            <a:ext cx="820738" cy="688975"/>
            <a:chOff x="-44" y="1473"/>
            <a:chExt cx="981" cy="1105"/>
          </a:xfrm>
        </p:grpSpPr>
        <p:pic>
          <p:nvPicPr>
            <p:cNvPr id="108582"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3" name="Freeform 5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8577" name="Group 51"/>
          <p:cNvGrpSpPr>
            <a:grpSpLocks/>
          </p:cNvGrpSpPr>
          <p:nvPr/>
        </p:nvGrpSpPr>
        <p:grpSpPr bwMode="auto">
          <a:xfrm>
            <a:off x="1922463" y="5305425"/>
            <a:ext cx="820737" cy="688975"/>
            <a:chOff x="-44" y="1473"/>
            <a:chExt cx="981" cy="1105"/>
          </a:xfrm>
        </p:grpSpPr>
        <p:pic>
          <p:nvPicPr>
            <p:cNvPr id="108580"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1" name="Freeform 53"/>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08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2FA80CA-0E5B-471B-AD29-6C263CC4DEFF}" type="slidenum">
              <a:rPr lang="en-US" altLang="en-US" sz="1200">
                <a:latin typeface="Arial" panose="020B0604020202020204" pitchFamily="34" charset="0"/>
              </a:rPr>
              <a:pPr>
                <a:lnSpc>
                  <a:spcPct val="100000"/>
                </a:lnSpc>
                <a:spcBef>
                  <a:spcPct val="0"/>
                </a:spcBef>
                <a:buClrTx/>
                <a:buSzTx/>
                <a:buFontTx/>
                <a:buNone/>
              </a:pPr>
              <a:t>54</a:t>
            </a:fld>
            <a:endParaRPr lang="en-US" altLang="en-US" sz="1200">
              <a:latin typeface="Arial" panose="020B0604020202020204" pitchFamily="34" charset="0"/>
            </a:endParaRPr>
          </a:p>
        </p:txBody>
      </p:sp>
      <p:sp>
        <p:nvSpPr>
          <p:cNvPr id="108579" name="TextBox 1"/>
          <p:cNvSpPr txBox="1">
            <a:spLocks noChangeArrowheads="1"/>
          </p:cNvSpPr>
          <p:nvPr/>
        </p:nvSpPr>
        <p:spPr bwMode="auto">
          <a:xfrm>
            <a:off x="461963" y="6402388"/>
            <a:ext cx="622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Java applet for an interactive animation on queuing and loss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0595"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596" name="Group 64"/>
          <p:cNvGrpSpPr>
            <a:grpSpLocks/>
          </p:cNvGrpSpPr>
          <p:nvPr/>
        </p:nvGrpSpPr>
        <p:grpSpPr bwMode="auto">
          <a:xfrm>
            <a:off x="974725" y="4071938"/>
            <a:ext cx="352425" cy="876300"/>
            <a:chOff x="4140" y="429"/>
            <a:chExt cx="1425" cy="2396"/>
          </a:xfrm>
        </p:grpSpPr>
        <p:sp>
          <p:nvSpPr>
            <p:cNvPr id="110642" name="Freeform 6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3"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44" name="Freeform 6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5" name="Freeform 6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6"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7" name="Group 70"/>
            <p:cNvGrpSpPr>
              <a:grpSpLocks/>
            </p:cNvGrpSpPr>
            <p:nvPr/>
          </p:nvGrpSpPr>
          <p:grpSpPr bwMode="auto">
            <a:xfrm>
              <a:off x="4749" y="668"/>
              <a:ext cx="581" cy="145"/>
              <a:chOff x="614" y="2568"/>
              <a:chExt cx="725" cy="139"/>
            </a:xfrm>
          </p:grpSpPr>
          <p:sp>
            <p:nvSpPr>
              <p:cNvPr id="110672"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3"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48"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9" name="Group 74"/>
            <p:cNvGrpSpPr>
              <a:grpSpLocks/>
            </p:cNvGrpSpPr>
            <p:nvPr/>
          </p:nvGrpSpPr>
          <p:grpSpPr bwMode="auto">
            <a:xfrm>
              <a:off x="4747" y="994"/>
              <a:ext cx="581" cy="134"/>
              <a:chOff x="614" y="2568"/>
              <a:chExt cx="725" cy="139"/>
            </a:xfrm>
          </p:grpSpPr>
          <p:sp>
            <p:nvSpPr>
              <p:cNvPr id="110670"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1"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0"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1"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52" name="Group 79"/>
            <p:cNvGrpSpPr>
              <a:grpSpLocks/>
            </p:cNvGrpSpPr>
            <p:nvPr/>
          </p:nvGrpSpPr>
          <p:grpSpPr bwMode="auto">
            <a:xfrm>
              <a:off x="4735" y="1627"/>
              <a:ext cx="582" cy="151"/>
              <a:chOff x="614" y="2568"/>
              <a:chExt cx="725" cy="139"/>
            </a:xfrm>
          </p:grpSpPr>
          <p:sp>
            <p:nvSpPr>
              <p:cNvPr id="110668"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9"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3" name="Freeform 8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0654" name="Group 83"/>
            <p:cNvGrpSpPr>
              <a:grpSpLocks/>
            </p:cNvGrpSpPr>
            <p:nvPr/>
          </p:nvGrpSpPr>
          <p:grpSpPr bwMode="auto">
            <a:xfrm>
              <a:off x="4739" y="1327"/>
              <a:ext cx="582" cy="139"/>
              <a:chOff x="614" y="2568"/>
              <a:chExt cx="725" cy="139"/>
            </a:xfrm>
          </p:grpSpPr>
          <p:sp>
            <p:nvSpPr>
              <p:cNvPr id="110666"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7"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5"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6" name="Freeform 8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7" name="Freeform 8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8"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9" name="Freeform 9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60"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1"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2"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3"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0664"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5"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0597" name="Group 61"/>
          <p:cNvGrpSpPr>
            <a:grpSpLocks/>
          </p:cNvGrpSpPr>
          <p:nvPr/>
        </p:nvGrpSpPr>
        <p:grpSpPr bwMode="auto">
          <a:xfrm flipH="1">
            <a:off x="7948613" y="4133850"/>
            <a:ext cx="1192212" cy="1171575"/>
            <a:chOff x="-44" y="1473"/>
            <a:chExt cx="981" cy="1105"/>
          </a:xfrm>
        </p:grpSpPr>
        <p:pic>
          <p:nvPicPr>
            <p:cNvPr id="110640"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41" name="Freeform 6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0598" name="Rectangle 2"/>
          <p:cNvSpPr>
            <a:spLocks noGrp="1" noChangeArrowheads="1"/>
          </p:cNvSpPr>
          <p:nvPr>
            <p:ph type="title" idx="4294967295"/>
          </p:nvPr>
        </p:nvSpPr>
        <p:spPr>
          <a:xfrm>
            <a:off x="347663" y="114300"/>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0599" name="Rectangle 3"/>
          <p:cNvSpPr>
            <a:spLocks noGrp="1" noChangeArrowheads="1"/>
          </p:cNvSpPr>
          <p:nvPr>
            <p:ph type="body" idx="4294967295"/>
          </p:nvPr>
        </p:nvSpPr>
        <p:spPr>
          <a:xfrm>
            <a:off x="519113" y="1447800"/>
            <a:ext cx="7772400" cy="1779588"/>
          </a:xfrm>
        </p:spPr>
        <p:txBody>
          <a:bodyPr/>
          <a:lstStyle/>
          <a:p>
            <a:pPr algn="just" eaLnBrk="1" hangingPunct="1">
              <a:buSzPct val="75000"/>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Thông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lượng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tốc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độ</a:t>
            </a:r>
            <a:r>
              <a:rPr lang="en-US" altLang="en-US" dirty="0">
                <a:latin typeface="Arial" panose="020B0604020202020204" pitchFamily="34" charset="0"/>
                <a:ea typeface="ＭＳ Ｐゴシック" panose="020B0600070205080204" pitchFamily="34" charset="-128"/>
                <a:cs typeface="Arial" panose="020B0604020202020204" pitchFamily="34" charset="0"/>
              </a:rPr>
              <a:t>(bits/time unit)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dirty="0">
                <a:latin typeface="Arial" panose="020B0604020202020204" pitchFamily="34" charset="0"/>
                <a:ea typeface="ＭＳ Ｐゴシック" panose="020B0600070205080204" pitchFamily="34" charset="-128"/>
                <a:cs typeface="Arial" panose="020B0604020202020204" pitchFamily="34" charset="0"/>
              </a:rPr>
              <a:t> bit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gởi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nhận</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smtClean="0">
                <a:solidFill>
                  <a:srgbClr val="CC0000"/>
                </a:solidFill>
                <a:latin typeface="Arial" panose="020B0604020202020204" pitchFamily="34" charset="0"/>
                <a:ea typeface="Arial" panose="020B0604020202020204" pitchFamily="34" charset="0"/>
                <a:cs typeface="Arial" panose="020B0604020202020204" pitchFamily="34" charset="0"/>
              </a:rPr>
              <a:t>ức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thời</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tại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điểm</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được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cho</a:t>
            </a:r>
            <a:endParaRPr lang="en-US" altLang="en-US" dirty="0">
              <a:latin typeface="Arial" panose="020B0604020202020204" pitchFamily="34" charset="0"/>
              <a:ea typeface="Arial" panose="020B0604020202020204" pitchFamily="34" charset="0"/>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smtClean="0">
                <a:solidFill>
                  <a:srgbClr val="CC0000"/>
                </a:solidFill>
                <a:latin typeface="Arial" panose="020B0604020202020204" pitchFamily="34" charset="0"/>
                <a:ea typeface="Arial" panose="020B0604020202020204" pitchFamily="34" charset="0"/>
                <a:cs typeface="Arial" panose="020B0604020202020204" pitchFamily="34" charset="0"/>
              </a:rPr>
              <a:t>rung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bình</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trong</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gian</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dài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hơn</a:t>
            </a:r>
            <a:endParaRPr lang="en-US" altLang="en-US" dirty="0">
              <a:latin typeface="Arial" panose="020B0604020202020204" pitchFamily="34" charset="0"/>
              <a:ea typeface="Arial" panose="020B0604020202020204" pitchFamily="34" charset="0"/>
              <a:cs typeface="Arial" panose="020B0604020202020204" pitchFamily="34" charset="0"/>
            </a:endParaRPr>
          </a:p>
        </p:txBody>
      </p:sp>
      <p:sp>
        <p:nvSpPr>
          <p:cNvPr id="110600" name="Text Box 325"/>
          <p:cNvSpPr txBox="1">
            <a:spLocks noChangeArrowheads="1"/>
          </p:cNvSpPr>
          <p:nvPr/>
        </p:nvSpPr>
        <p:spPr bwMode="auto">
          <a:xfrm>
            <a:off x="316506" y="5043488"/>
            <a:ext cx="1978427"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server, with</a:t>
            </a:r>
          </a:p>
          <a:p>
            <a:pPr algn="ctr">
              <a:spcBef>
                <a:spcPct val="0"/>
              </a:spcBef>
              <a:buClrTx/>
              <a:buSzTx/>
              <a:buFontTx/>
              <a:buNone/>
            </a:pPr>
            <a:r>
              <a:rPr lang="en-US" altLang="en-US" sz="2000">
                <a:latin typeface="Arial" panose="020B0604020202020204" pitchFamily="34" charset="0"/>
              </a:rPr>
              <a:t>file of F bits </a:t>
            </a:r>
          </a:p>
          <a:p>
            <a:pPr algn="ctr">
              <a:spcBef>
                <a:spcPct val="0"/>
              </a:spcBef>
              <a:buClrTx/>
              <a:buSzTx/>
              <a:buFontTx/>
              <a:buNone/>
            </a:pPr>
            <a:r>
              <a:rPr lang="en-US" altLang="en-US" sz="2000">
                <a:latin typeface="Arial" panose="020B0604020202020204" pitchFamily="34" charset="0"/>
              </a:rPr>
              <a:t>to send to client</a:t>
            </a:r>
          </a:p>
        </p:txBody>
      </p:sp>
      <p:sp>
        <p:nvSpPr>
          <p:cNvPr id="110601" name="Text Box 328"/>
          <p:cNvSpPr txBox="1">
            <a:spLocks noChangeArrowheads="1"/>
          </p:cNvSpPr>
          <p:nvPr/>
        </p:nvSpPr>
        <p:spPr bwMode="auto">
          <a:xfrm>
            <a:off x="2711103" y="5040313"/>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2" name="Text Box 329"/>
          <p:cNvSpPr txBox="1">
            <a:spLocks noChangeArrowheads="1"/>
          </p:cNvSpPr>
          <p:nvPr/>
        </p:nvSpPr>
        <p:spPr bwMode="auto">
          <a:xfrm>
            <a:off x="5579715" y="5048250"/>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3"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4"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5"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6"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0607" name="Group 246"/>
          <p:cNvGrpSpPr>
            <a:grpSpLocks/>
          </p:cNvGrpSpPr>
          <p:nvPr/>
        </p:nvGrpSpPr>
        <p:grpSpPr bwMode="auto">
          <a:xfrm>
            <a:off x="3806825" y="4394200"/>
            <a:ext cx="1055688" cy="360363"/>
            <a:chOff x="3600" y="219"/>
            <a:chExt cx="360" cy="175"/>
          </a:xfrm>
        </p:grpSpPr>
        <p:sp>
          <p:nvSpPr>
            <p:cNvPr id="110627"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28"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29"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0"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0631"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32" name="Group 252"/>
            <p:cNvGrpSpPr>
              <a:grpSpLocks/>
            </p:cNvGrpSpPr>
            <p:nvPr/>
          </p:nvGrpSpPr>
          <p:grpSpPr bwMode="auto">
            <a:xfrm>
              <a:off x="3686" y="244"/>
              <a:ext cx="177" cy="66"/>
              <a:chOff x="2848" y="848"/>
              <a:chExt cx="140" cy="98"/>
            </a:xfrm>
          </p:grpSpPr>
          <p:sp>
            <p:nvSpPr>
              <p:cNvPr id="110637"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8"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9"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0633" name="Group 256"/>
            <p:cNvGrpSpPr>
              <a:grpSpLocks/>
            </p:cNvGrpSpPr>
            <p:nvPr/>
          </p:nvGrpSpPr>
          <p:grpSpPr bwMode="auto">
            <a:xfrm flipV="1">
              <a:off x="3686" y="243"/>
              <a:ext cx="177" cy="66"/>
              <a:chOff x="2848" y="848"/>
              <a:chExt cx="140" cy="98"/>
            </a:xfrm>
          </p:grpSpPr>
          <p:sp>
            <p:nvSpPr>
              <p:cNvPr id="110634"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5"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6"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0608"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09" name="Group 335"/>
          <p:cNvGrpSpPr>
            <a:grpSpLocks/>
          </p:cNvGrpSpPr>
          <p:nvPr/>
        </p:nvGrpSpPr>
        <p:grpSpPr bwMode="auto">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5"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10610" name="Group 341"/>
          <p:cNvGrpSpPr>
            <a:grpSpLocks/>
          </p:cNvGrpSpPr>
          <p:nvPr/>
        </p:nvGrpSpPr>
        <p:grpSpPr bwMode="auto">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1"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3" name="Group 99"/>
          <p:cNvGrpSpPr>
            <a:grpSpLocks/>
          </p:cNvGrpSpPr>
          <p:nvPr/>
        </p:nvGrpSpPr>
        <p:grpSpPr bwMode="auto">
          <a:xfrm>
            <a:off x="287338" y="5034013"/>
            <a:ext cx="8235950" cy="906463"/>
            <a:chOff x="0" y="3803"/>
            <a:chExt cx="5188" cy="571"/>
          </a:xfrm>
        </p:grpSpPr>
        <p:sp>
          <p:nvSpPr>
            <p:cNvPr id="110616" name="Text Box 353"/>
            <p:cNvSpPr txBox="1">
              <a:spLocks noChangeArrowheads="1"/>
            </p:cNvSpPr>
            <p:nvPr/>
          </p:nvSpPr>
          <p:spPr bwMode="auto">
            <a:xfrm>
              <a:off x="0" y="3821"/>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Máy chủ gởi các bit (chất lỏng) vào đường ống</a:t>
              </a:r>
            </a:p>
          </p:txBody>
        </p:sp>
        <p:sp>
          <p:nvSpPr>
            <p:cNvPr id="110617" name="Text Box 336"/>
            <p:cNvSpPr txBox="1">
              <a:spLocks noChangeArrowheads="1"/>
            </p:cNvSpPr>
            <p:nvPr/>
          </p:nvSpPr>
          <p:spPr bwMode="auto">
            <a:xfrm>
              <a:off x="1573" y="3803"/>
              <a:ext cx="1908"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 Đ</a:t>
              </a:r>
              <a:r>
                <a:rPr lang="en-US" altLang="en-US" sz="2000" smtClean="0">
                  <a:latin typeface="Arial" panose="020B0604020202020204" pitchFamily="34" charset="0"/>
                </a:rPr>
                <a:t>ường </a:t>
              </a:r>
              <a:r>
                <a:rPr lang="en-US" altLang="en-US" sz="2000">
                  <a:latin typeface="Arial" panose="020B0604020202020204" pitchFamily="34" charset="0"/>
                </a:rPr>
                <a:t>ống có thể mang chất lỏng với tốc độ</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18" name="Text Box 346"/>
            <p:cNvSpPr txBox="1">
              <a:spLocks noChangeArrowheads="1"/>
            </p:cNvSpPr>
            <p:nvPr/>
          </p:nvSpPr>
          <p:spPr bwMode="auto">
            <a:xfrm>
              <a:off x="3328" y="3812"/>
              <a:ext cx="1860"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Đường ống có thể mang chất lỏng với tốc độ </a:t>
              </a:r>
            </a:p>
            <a:p>
              <a:pPr algn="ctr">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pic>
        <p:nvPicPr>
          <p:cNvPr id="110612"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 y="931864"/>
            <a:ext cx="6717348" cy="2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3"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14" name="AutoShape 349"/>
          <p:cNvSpPr>
            <a:spLocks noChangeArrowheads="1"/>
          </p:cNvSpPr>
          <p:nvPr/>
        </p:nvSpPr>
        <p:spPr bwMode="auto">
          <a:xfrm flipV="1">
            <a:off x="508000" y="4064000"/>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06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7AA0C42-6C15-469C-ADE1-91F363DD65DB}" type="slidenum">
              <a:rPr lang="en-US" altLang="en-US" sz="1200">
                <a:latin typeface="Arial" panose="020B0604020202020204" pitchFamily="34" charset="0"/>
              </a:rPr>
              <a:pPr>
                <a:lnSpc>
                  <a:spcPct val="100000"/>
                </a:lnSpc>
                <a:spcBef>
                  <a:spcPct val="0"/>
                </a:spcBef>
                <a:buClrTx/>
                <a:buSzTx/>
                <a:buFontTx/>
                <a:buNone/>
              </a:pPr>
              <a:t>55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1619" name="Picture 2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20" name="Group 140"/>
          <p:cNvGrpSpPr>
            <a:grpSpLocks/>
          </p:cNvGrpSpPr>
          <p:nvPr/>
        </p:nvGrpSpPr>
        <p:grpSpPr bwMode="auto">
          <a:xfrm>
            <a:off x="1614488" y="2254250"/>
            <a:ext cx="352425" cy="876300"/>
            <a:chOff x="4140" y="429"/>
            <a:chExt cx="1425" cy="2396"/>
          </a:xfrm>
        </p:grpSpPr>
        <p:sp>
          <p:nvSpPr>
            <p:cNvPr id="111731" name="Freeform 14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2"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33" name="Freeform 14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4" name="Freeform 14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5"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6" name="Group 146"/>
            <p:cNvGrpSpPr>
              <a:grpSpLocks/>
            </p:cNvGrpSpPr>
            <p:nvPr/>
          </p:nvGrpSpPr>
          <p:grpSpPr bwMode="auto">
            <a:xfrm>
              <a:off x="4749" y="668"/>
              <a:ext cx="581" cy="145"/>
              <a:chOff x="614" y="2568"/>
              <a:chExt cx="725" cy="139"/>
            </a:xfrm>
          </p:grpSpPr>
          <p:sp>
            <p:nvSpPr>
              <p:cNvPr id="111761"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2"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7"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8" name="Group 150"/>
            <p:cNvGrpSpPr>
              <a:grpSpLocks/>
            </p:cNvGrpSpPr>
            <p:nvPr/>
          </p:nvGrpSpPr>
          <p:grpSpPr bwMode="auto">
            <a:xfrm>
              <a:off x="4747" y="994"/>
              <a:ext cx="581" cy="134"/>
              <a:chOff x="614" y="2568"/>
              <a:chExt cx="725" cy="139"/>
            </a:xfrm>
          </p:grpSpPr>
          <p:sp>
            <p:nvSpPr>
              <p:cNvPr id="111759"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0"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9"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0"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41" name="Group 155"/>
            <p:cNvGrpSpPr>
              <a:grpSpLocks/>
            </p:cNvGrpSpPr>
            <p:nvPr/>
          </p:nvGrpSpPr>
          <p:grpSpPr bwMode="auto">
            <a:xfrm>
              <a:off x="4735" y="1627"/>
              <a:ext cx="582" cy="151"/>
              <a:chOff x="614" y="2568"/>
              <a:chExt cx="725" cy="139"/>
            </a:xfrm>
          </p:grpSpPr>
          <p:sp>
            <p:nvSpPr>
              <p:cNvPr id="111757"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8"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2" name="Freeform 15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743" name="Group 159"/>
            <p:cNvGrpSpPr>
              <a:grpSpLocks/>
            </p:cNvGrpSpPr>
            <p:nvPr/>
          </p:nvGrpSpPr>
          <p:grpSpPr bwMode="auto">
            <a:xfrm>
              <a:off x="4739" y="1327"/>
              <a:ext cx="582" cy="139"/>
              <a:chOff x="614" y="2568"/>
              <a:chExt cx="725" cy="139"/>
            </a:xfrm>
          </p:grpSpPr>
          <p:sp>
            <p:nvSpPr>
              <p:cNvPr id="111755"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6"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4"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5" name="Freeform 16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6" name="Freeform 16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7"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8" name="Freeform 16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9"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0"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1"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2"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753"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4"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21" name="Rectangle 3"/>
          <p:cNvSpPr>
            <a:spLocks noGrp="1" noChangeArrowheads="1"/>
          </p:cNvSpPr>
          <p:nvPr>
            <p:ph type="title" idx="4294967295"/>
          </p:nvPr>
        </p:nvSpPr>
        <p:spPr>
          <a:xfrm>
            <a:off x="276225" y="100013"/>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1622" name="Rectangle 4"/>
          <p:cNvSpPr>
            <a:spLocks noGrp="1" noChangeArrowheads="1"/>
          </p:cNvSpPr>
          <p:nvPr>
            <p:ph type="body" idx="4294967295"/>
          </p:nvPr>
        </p:nvSpPr>
        <p:spPr>
          <a:xfrm>
            <a:off x="247650" y="1447800"/>
            <a:ext cx="8896350" cy="554038"/>
          </a:xfrm>
        </p:spPr>
        <p:txBody>
          <a:bodyPr/>
          <a:lstStyle/>
          <a:p>
            <a:pPr eaLnBrk="1" hangingPunct="1">
              <a:buSzPct val="75000"/>
            </a:pPr>
            <a:r>
              <a:rPr lang="en-US" altLang="en-US" sz="2600"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s</a:t>
            </a:r>
            <a:r>
              <a:rPr lang="en-US" altLang="en-US" sz="2600"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&lt; </a:t>
            </a:r>
            <a:r>
              <a:rPr lang="en-US" altLang="en-US" sz="2600"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a:t>
            </a:r>
            <a:r>
              <a:rPr lang="en-US" altLang="en-US" sz="2600" i="1" dirty="0">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lượng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trung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bình</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2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đầu</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cuối</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gì</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a:t>
            </a:r>
          </a:p>
        </p:txBody>
      </p:sp>
      <p:grpSp>
        <p:nvGrpSpPr>
          <p:cNvPr id="111623"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9"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24"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25" name="AutoShape 42"/>
          <p:cNvSpPr>
            <a:spLocks noChangeArrowheads="1"/>
          </p:cNvSpPr>
          <p:nvPr/>
        </p:nvSpPr>
        <p:spPr bwMode="auto">
          <a:xfrm flipV="1">
            <a:off x="1255713" y="2374900"/>
            <a:ext cx="895350" cy="5651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1626"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27" name="Group 54"/>
          <p:cNvGrpSpPr>
            <a:grpSpLocks/>
          </p:cNvGrpSpPr>
          <p:nvPr/>
        </p:nvGrpSpPr>
        <p:grpSpPr bwMode="auto">
          <a:xfrm>
            <a:off x="5440363" y="2473325"/>
            <a:ext cx="2790825" cy="569913"/>
            <a:chOff x="3130" y="3069"/>
            <a:chExt cx="1911" cy="366"/>
          </a:xfrm>
        </p:grpSpPr>
        <p:grpSp>
          <p:nvGrpSpPr>
            <p:cNvPr id="111721"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722"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grpSp>
        <p:nvGrpSpPr>
          <p:cNvPr id="111628" name="Group 5"/>
          <p:cNvGrpSpPr>
            <a:grpSpLocks/>
          </p:cNvGrpSpPr>
          <p:nvPr/>
        </p:nvGrpSpPr>
        <p:grpSpPr bwMode="auto">
          <a:xfrm>
            <a:off x="4289425" y="2633663"/>
            <a:ext cx="971550" cy="282575"/>
            <a:chOff x="3600" y="219"/>
            <a:chExt cx="360" cy="175"/>
          </a:xfrm>
        </p:grpSpPr>
        <p:sp>
          <p:nvSpPr>
            <p:cNvPr id="111708"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9"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0"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1"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712"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13" name="Group 11"/>
            <p:cNvGrpSpPr>
              <a:grpSpLocks/>
            </p:cNvGrpSpPr>
            <p:nvPr/>
          </p:nvGrpSpPr>
          <p:grpSpPr bwMode="auto">
            <a:xfrm>
              <a:off x="3686" y="244"/>
              <a:ext cx="177" cy="66"/>
              <a:chOff x="2848" y="848"/>
              <a:chExt cx="140" cy="98"/>
            </a:xfrm>
          </p:grpSpPr>
          <p:sp>
            <p:nvSpPr>
              <p:cNvPr id="1117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714" name="Group 15"/>
            <p:cNvGrpSpPr>
              <a:grpSpLocks/>
            </p:cNvGrpSpPr>
            <p:nvPr/>
          </p:nvGrpSpPr>
          <p:grpSpPr bwMode="auto">
            <a:xfrm flipV="1">
              <a:off x="3686" y="243"/>
              <a:ext cx="177" cy="66"/>
              <a:chOff x="2848" y="848"/>
              <a:chExt cx="140" cy="98"/>
            </a:xfrm>
          </p:grpSpPr>
          <p:sp>
            <p:nvSpPr>
              <p:cNvPr id="1117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25623" name="Rectangle 56"/>
          <p:cNvSpPr>
            <a:spLocks noChangeArrowheads="1"/>
          </p:cNvSpPr>
          <p:nvPr/>
        </p:nvSpPr>
        <p:spPr bwMode="auto">
          <a:xfrm>
            <a:off x="247650" y="3330575"/>
            <a:ext cx="88963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457200" indent="-457200" eaLnBrk="1" hangingPunct="1">
              <a:lnSpc>
                <a:spcPct val="100000"/>
              </a:lnSpc>
              <a:spcBef>
                <a:spcPct val="0"/>
              </a:spcBef>
              <a:buClrTx/>
              <a:buSzPct val="75000"/>
            </a:pPr>
            <a:r>
              <a:rPr lang="en-US" altLang="en-US" sz="2600" i="1" smtClean="0">
                <a:solidFill>
                  <a:schemeClr val="accent2"/>
                </a:solidFill>
                <a:latin typeface="Arial" panose="020B0604020202020204" pitchFamily="34" charset="0"/>
              </a:rPr>
              <a:t> </a:t>
            </a:r>
            <a:r>
              <a:rPr lang="en-US" altLang="en-US" sz="2600" i="1" smtClean="0">
                <a:solidFill>
                  <a:srgbClr val="CC0000"/>
                </a:solidFill>
                <a:latin typeface="Arial" panose="020B0604020202020204" pitchFamily="34" charset="0"/>
              </a:rPr>
              <a:t>R</a:t>
            </a:r>
            <a:r>
              <a:rPr lang="en-US" altLang="en-US" sz="2600" i="1" baseline="-25000" smtClean="0">
                <a:solidFill>
                  <a:srgbClr val="CC0000"/>
                </a:solidFill>
                <a:latin typeface="Arial" panose="020B0604020202020204" pitchFamily="34" charset="0"/>
              </a:rPr>
              <a:t>s</a:t>
            </a:r>
            <a:r>
              <a:rPr lang="en-US" altLang="en-US" sz="2600" i="1" smtClean="0">
                <a:solidFill>
                  <a:srgbClr val="CC0000"/>
                </a:solidFill>
                <a:latin typeface="Arial" panose="020B0604020202020204" pitchFamily="34" charset="0"/>
              </a:rPr>
              <a:t> </a:t>
            </a:r>
            <a:r>
              <a:rPr lang="en-US" altLang="en-US" sz="2600" i="1">
                <a:solidFill>
                  <a:srgbClr val="CC0000"/>
                </a:solidFill>
                <a:latin typeface="Arial" panose="020B0604020202020204" pitchFamily="34" charset="0"/>
              </a:rPr>
              <a:t>&gt; R</a:t>
            </a:r>
            <a:r>
              <a:rPr lang="en-US" altLang="en-US" sz="2600" i="1" baseline="-25000">
                <a:solidFill>
                  <a:srgbClr val="CC0000"/>
                </a:solidFill>
                <a:latin typeface="Arial" panose="020B0604020202020204" pitchFamily="34" charset="0"/>
              </a:rPr>
              <a:t>c</a:t>
            </a:r>
            <a:r>
              <a:rPr lang="en-US" altLang="en-US" sz="2600" i="1">
                <a:solidFill>
                  <a:srgbClr val="FF3300"/>
                </a:solidFill>
                <a:latin typeface="Arial" panose="020B0604020202020204" pitchFamily="34" charset="0"/>
              </a:rPr>
              <a:t>  </a:t>
            </a:r>
            <a:r>
              <a:rPr lang="en-US" altLang="en-US" sz="2600">
                <a:latin typeface="Arial" panose="020B0604020202020204" pitchFamily="34" charset="0"/>
              </a:rPr>
              <a:t>thông lượng trung bình giữa 2 đầu cuối là gì?</a:t>
            </a:r>
          </a:p>
        </p:txBody>
      </p:sp>
      <p:grpSp>
        <p:nvGrpSpPr>
          <p:cNvPr id="13" name="Group 209"/>
          <p:cNvGrpSpPr>
            <a:grpSpLocks/>
          </p:cNvGrpSpPr>
          <p:nvPr/>
        </p:nvGrpSpPr>
        <p:grpSpPr bwMode="auto">
          <a:xfrm>
            <a:off x="295275" y="4934410"/>
            <a:ext cx="8577263" cy="1450751"/>
            <a:chOff x="186" y="3222"/>
            <a:chExt cx="5403" cy="1015"/>
          </a:xfrm>
        </p:grpSpPr>
        <p:sp>
          <p:nvSpPr>
            <p:cNvPr id="111705" name="Rectangle 102"/>
            <p:cNvSpPr>
              <a:spLocks noChangeArrowheads="1"/>
            </p:cNvSpPr>
            <p:nvPr/>
          </p:nvSpPr>
          <p:spPr bwMode="auto">
            <a:xfrm>
              <a:off x="186" y="3378"/>
              <a:ext cx="5403" cy="859"/>
            </a:xfrm>
            <a:prstGeom prst="rect">
              <a:avLst/>
            </a:prstGeom>
            <a:solidFill>
              <a:schemeClr val="bg1"/>
            </a:solidFill>
            <a:ln w="2857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6" name="Text Box 101"/>
            <p:cNvSpPr txBox="1">
              <a:spLocks noChangeArrowheads="1"/>
            </p:cNvSpPr>
            <p:nvPr/>
          </p:nvSpPr>
          <p:spPr bwMode="auto">
            <a:xfrm>
              <a:off x="231" y="3549"/>
              <a:ext cx="5342"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spcBef>
                  <a:spcPct val="0"/>
                </a:spcBef>
                <a:buClrTx/>
                <a:buSzTx/>
                <a:buFontTx/>
                <a:buNone/>
              </a:pPr>
              <a:r>
                <a:rPr lang="en-US" altLang="en-US" sz="2200">
                  <a:latin typeface="Arial" panose="020B0604020202020204" pitchFamily="34" charset="0"/>
                </a:rPr>
                <a:t>Đường liên kết trên con đường từ điểm cuối này đến điểm cuối kia hạn chế thông lượng từ điểm cuối này đến điểm cuối kia</a:t>
              </a:r>
            </a:p>
          </p:txBody>
        </p:sp>
        <p:sp>
          <p:nvSpPr>
            <p:cNvPr id="111707" name="Text Box 104"/>
            <p:cNvSpPr txBox="1">
              <a:spLocks noChangeArrowheads="1"/>
            </p:cNvSpPr>
            <p:nvPr/>
          </p:nvSpPr>
          <p:spPr bwMode="auto">
            <a:xfrm>
              <a:off x="304" y="3222"/>
              <a:ext cx="2444" cy="3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i="1">
                  <a:solidFill>
                    <a:srgbClr val="CC0000"/>
                  </a:solidFill>
                  <a:latin typeface="Arial" panose="020B0604020202020204" pitchFamily="34" charset="0"/>
                </a:rPr>
                <a:t>Đường liên kết nút cổ chai</a:t>
              </a:r>
            </a:p>
          </p:txBody>
        </p:sp>
      </p:grpSp>
      <p:sp>
        <p:nvSpPr>
          <p:cNvPr id="111631"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32" name="Group 132"/>
          <p:cNvGrpSpPr>
            <a:grpSpLocks/>
          </p:cNvGrpSpPr>
          <p:nvPr/>
        </p:nvGrpSpPr>
        <p:grpSpPr bwMode="auto">
          <a:xfrm flipH="1">
            <a:off x="8232775" y="2420938"/>
            <a:ext cx="871538" cy="885825"/>
            <a:chOff x="-44" y="1473"/>
            <a:chExt cx="981" cy="1105"/>
          </a:xfrm>
        </p:grpSpPr>
        <p:pic>
          <p:nvPicPr>
            <p:cNvPr id="111703" name="Picture 13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04" name="Freeform 13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33"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206"/>
          <p:cNvGrpSpPr>
            <a:grpSpLocks/>
          </p:cNvGrpSpPr>
          <p:nvPr/>
        </p:nvGrpSpPr>
        <p:grpSpPr bwMode="auto">
          <a:xfrm>
            <a:off x="1230313" y="3927475"/>
            <a:ext cx="7935912" cy="1166813"/>
            <a:chOff x="775" y="2474"/>
            <a:chExt cx="4999" cy="735"/>
          </a:xfrm>
        </p:grpSpPr>
        <p:grpSp>
          <p:nvGrpSpPr>
            <p:cNvPr id="111636" name="Group 173"/>
            <p:cNvGrpSpPr>
              <a:grpSpLocks/>
            </p:cNvGrpSpPr>
            <p:nvPr/>
          </p:nvGrpSpPr>
          <p:grpSpPr bwMode="auto">
            <a:xfrm>
              <a:off x="1056" y="2589"/>
              <a:ext cx="222" cy="552"/>
              <a:chOff x="4140" y="429"/>
              <a:chExt cx="1425" cy="2396"/>
            </a:xfrm>
          </p:grpSpPr>
          <p:sp>
            <p:nvSpPr>
              <p:cNvPr id="111671" name="Freeform 17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2"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73" name="Freeform 17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4" name="Freeform 17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5"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6" name="Group 179"/>
              <p:cNvGrpSpPr>
                <a:grpSpLocks/>
              </p:cNvGrpSpPr>
              <p:nvPr/>
            </p:nvGrpSpPr>
            <p:grpSpPr bwMode="auto">
              <a:xfrm>
                <a:off x="4749" y="668"/>
                <a:ext cx="581" cy="145"/>
                <a:chOff x="614" y="2568"/>
                <a:chExt cx="725" cy="139"/>
              </a:xfrm>
            </p:grpSpPr>
            <p:sp>
              <p:nvSpPr>
                <p:cNvPr id="111701"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2"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7"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8" name="Group 183"/>
              <p:cNvGrpSpPr>
                <a:grpSpLocks/>
              </p:cNvGrpSpPr>
              <p:nvPr/>
            </p:nvGrpSpPr>
            <p:grpSpPr bwMode="auto">
              <a:xfrm>
                <a:off x="4747" y="994"/>
                <a:ext cx="581" cy="134"/>
                <a:chOff x="614" y="2568"/>
                <a:chExt cx="725" cy="139"/>
              </a:xfrm>
            </p:grpSpPr>
            <p:sp>
              <p:nvSpPr>
                <p:cNvPr id="111699"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0"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9"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0"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81" name="Group 188"/>
              <p:cNvGrpSpPr>
                <a:grpSpLocks/>
              </p:cNvGrpSpPr>
              <p:nvPr/>
            </p:nvGrpSpPr>
            <p:grpSpPr bwMode="auto">
              <a:xfrm>
                <a:off x="4735" y="1627"/>
                <a:ext cx="582" cy="151"/>
                <a:chOff x="614" y="2568"/>
                <a:chExt cx="725" cy="139"/>
              </a:xfrm>
            </p:grpSpPr>
            <p:sp>
              <p:nvSpPr>
                <p:cNvPr id="111697"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8"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2" name="Freeform 19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683" name="Group 192"/>
              <p:cNvGrpSpPr>
                <a:grpSpLocks/>
              </p:cNvGrpSpPr>
              <p:nvPr/>
            </p:nvGrpSpPr>
            <p:grpSpPr bwMode="auto">
              <a:xfrm>
                <a:off x="4739" y="1327"/>
                <a:ext cx="582" cy="139"/>
                <a:chOff x="614" y="2568"/>
                <a:chExt cx="725" cy="139"/>
              </a:xfrm>
            </p:grpSpPr>
            <p:sp>
              <p:nvSpPr>
                <p:cNvPr id="111695"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6"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4"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5" name="Freeform 19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6" name="Freeform 19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7"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8" name="Freeform 19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9"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0"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1"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2"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693"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4"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7"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1638" name="Group 58"/>
            <p:cNvGrpSpPr>
              <a:grpSpLocks/>
            </p:cNvGrpSpPr>
            <p:nvPr/>
          </p:nvGrpSpPr>
          <p:grpSpPr bwMode="auto">
            <a:xfrm>
              <a:off x="2725" y="2845"/>
              <a:ext cx="612" cy="178"/>
              <a:chOff x="3600" y="219"/>
              <a:chExt cx="360" cy="175"/>
            </a:xfrm>
          </p:grpSpPr>
          <p:sp>
            <p:nvSpPr>
              <p:cNvPr id="111658"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59"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0"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1"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662"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63" name="Group 64"/>
              <p:cNvGrpSpPr>
                <a:grpSpLocks/>
              </p:cNvGrpSpPr>
              <p:nvPr/>
            </p:nvGrpSpPr>
            <p:grpSpPr bwMode="auto">
              <a:xfrm>
                <a:off x="3686" y="244"/>
                <a:ext cx="177" cy="66"/>
                <a:chOff x="2848" y="848"/>
                <a:chExt cx="140" cy="98"/>
              </a:xfrm>
            </p:grpSpPr>
            <p:sp>
              <p:nvSpPr>
                <p:cNvPr id="111668"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9"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70"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664" name="Group 68"/>
              <p:cNvGrpSpPr>
                <a:grpSpLocks/>
              </p:cNvGrpSpPr>
              <p:nvPr/>
            </p:nvGrpSpPr>
            <p:grpSpPr bwMode="auto">
              <a:xfrm flipV="1">
                <a:off x="3686" y="243"/>
                <a:ext cx="177" cy="66"/>
                <a:chOff x="2848" y="848"/>
                <a:chExt cx="140" cy="98"/>
              </a:xfrm>
            </p:grpSpPr>
            <p:sp>
              <p:nvSpPr>
                <p:cNvPr id="11166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6"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7"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1639"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40"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6"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1"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nvGrpSpPr>
            <p:cNvPr id="111642"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2"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3"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44"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45"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grpSp>
          <p:nvGrpSpPr>
            <p:cNvPr id="111646" name="Group 135"/>
            <p:cNvGrpSpPr>
              <a:grpSpLocks/>
            </p:cNvGrpSpPr>
            <p:nvPr/>
          </p:nvGrpSpPr>
          <p:grpSpPr bwMode="auto">
            <a:xfrm flipH="1">
              <a:off x="5225" y="2651"/>
              <a:ext cx="549" cy="558"/>
              <a:chOff x="-44" y="1473"/>
              <a:chExt cx="981" cy="1105"/>
            </a:xfrm>
          </p:grpSpPr>
          <p:pic>
            <p:nvPicPr>
              <p:cNvPr id="111648" name="Picture 136"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9" name="Freeform 13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47"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BC6DA6A-62EB-42B2-9519-9BD75F4816CC}" type="slidenum">
              <a:rPr lang="en-US" altLang="en-US" sz="1200">
                <a:latin typeface="Arial" panose="020B0604020202020204" pitchFamily="34" charset="0"/>
              </a:rPr>
              <a:pPr>
                <a:lnSpc>
                  <a:spcPct val="100000"/>
                </a:lnSpc>
                <a:spcBef>
                  <a:spcPct val="0"/>
                </a:spcBef>
                <a:buClrTx/>
                <a:buSzTx/>
                <a:buFontTx/>
                <a:buNone/>
              </a:pPr>
              <a:t>56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2643" name="Rectangle 2"/>
          <p:cNvSpPr>
            <a:spLocks noGrp="1" noChangeArrowheads="1"/>
          </p:cNvSpPr>
          <p:nvPr>
            <p:ph type="title" idx="4294967295"/>
          </p:nvPr>
        </p:nvSpPr>
        <p:spPr>
          <a:xfrm>
            <a:off x="276225" y="125413"/>
            <a:ext cx="7772400" cy="90328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Thông lượng: Ngữ cảnh Internet</a:t>
            </a:r>
          </a:p>
        </p:txBody>
      </p:sp>
      <p:sp>
        <p:nvSpPr>
          <p:cNvPr id="112644" name="Text Box 44"/>
          <p:cNvSpPr txBox="1">
            <a:spLocks noChangeArrowheads="1"/>
          </p:cNvSpPr>
          <p:nvPr/>
        </p:nvSpPr>
        <p:spPr bwMode="auto">
          <a:xfrm>
            <a:off x="4384675" y="5672138"/>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10 kết nối (công bằng) chia sẻ đường trục thắt nút cổ chai R</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2645" name="Freeform 296"/>
          <p:cNvSpPr>
            <a:spLocks/>
          </p:cNvSpPr>
          <p:nvPr/>
        </p:nvSpPr>
        <p:spPr bwMode="auto">
          <a:xfrm>
            <a:off x="4883150"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646"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49"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3"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5"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8"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0"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3"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5"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8"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0"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3"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5"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8"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80"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2681"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2"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3" name="Freeform 515"/>
          <p:cNvSpPr>
            <a:spLocks/>
          </p:cNvSpPr>
          <p:nvPr/>
        </p:nvSpPr>
        <p:spPr bwMode="auto">
          <a:xfrm>
            <a:off x="5710238" y="2771775"/>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4"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5" name="Freeform 517"/>
          <p:cNvSpPr>
            <a:spLocks/>
          </p:cNvSpPr>
          <p:nvPr/>
        </p:nvSpPr>
        <p:spPr bwMode="auto">
          <a:xfrm>
            <a:off x="6173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6" name="Freeform 518"/>
          <p:cNvSpPr>
            <a:spLocks/>
          </p:cNvSpPr>
          <p:nvPr/>
        </p:nvSpPr>
        <p:spPr bwMode="auto">
          <a:xfrm>
            <a:off x="6757988"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7"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8"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9"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p>
        </p:txBody>
      </p:sp>
      <p:sp>
        <p:nvSpPr>
          <p:cNvPr id="112690" name="Rectangle 523"/>
          <p:cNvSpPr>
            <a:spLocks noGrp="1" noChangeArrowheads="1"/>
          </p:cNvSpPr>
          <p:nvPr>
            <p:ph type="body" idx="4294967295"/>
          </p:nvPr>
        </p:nvSpPr>
        <p:spPr>
          <a:xfrm>
            <a:off x="533400" y="1611313"/>
            <a:ext cx="3597275" cy="4114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Thông lượng điểm cuối-cuối cho mỗi kết nối : min(R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,R/10</a:t>
            </a:r>
            <a:r>
              <a:rPr lang="en-US" altLang="en-US" smtClean="0">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Trong thực tế: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 hoặc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 thường bị thắt nút cổ chai</a:t>
            </a:r>
          </a:p>
        </p:txBody>
      </p:sp>
      <p:grpSp>
        <p:nvGrpSpPr>
          <p:cNvPr id="112691" name="Group 81"/>
          <p:cNvGrpSpPr>
            <a:grpSpLocks/>
          </p:cNvGrpSpPr>
          <p:nvPr/>
        </p:nvGrpSpPr>
        <p:grpSpPr bwMode="auto">
          <a:xfrm>
            <a:off x="4576763" y="1784350"/>
            <a:ext cx="352425" cy="660400"/>
            <a:chOff x="4140" y="429"/>
            <a:chExt cx="1425" cy="2396"/>
          </a:xfrm>
        </p:grpSpPr>
        <p:sp>
          <p:nvSpPr>
            <p:cNvPr id="112768" name="Freeform 8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69"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0" name="Freeform 8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1" name="Freeform 8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2"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3" name="Group 87"/>
            <p:cNvGrpSpPr>
              <a:grpSpLocks/>
            </p:cNvGrpSpPr>
            <p:nvPr/>
          </p:nvGrpSpPr>
          <p:grpSpPr bwMode="auto">
            <a:xfrm>
              <a:off x="4749" y="668"/>
              <a:ext cx="581" cy="145"/>
              <a:chOff x="614" y="2568"/>
              <a:chExt cx="725" cy="139"/>
            </a:xfrm>
          </p:grpSpPr>
          <p:sp>
            <p:nvSpPr>
              <p:cNvPr id="112798"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9"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4"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5" name="Group 91"/>
            <p:cNvGrpSpPr>
              <a:grpSpLocks/>
            </p:cNvGrpSpPr>
            <p:nvPr/>
          </p:nvGrpSpPr>
          <p:grpSpPr bwMode="auto">
            <a:xfrm>
              <a:off x="4747" y="994"/>
              <a:ext cx="581" cy="134"/>
              <a:chOff x="614" y="2568"/>
              <a:chExt cx="725" cy="139"/>
            </a:xfrm>
          </p:grpSpPr>
          <p:sp>
            <p:nvSpPr>
              <p:cNvPr id="112796"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7"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6"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7"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8" name="Group 96"/>
            <p:cNvGrpSpPr>
              <a:grpSpLocks/>
            </p:cNvGrpSpPr>
            <p:nvPr/>
          </p:nvGrpSpPr>
          <p:grpSpPr bwMode="auto">
            <a:xfrm>
              <a:off x="4735" y="1627"/>
              <a:ext cx="582" cy="151"/>
              <a:chOff x="614" y="2568"/>
              <a:chExt cx="725" cy="139"/>
            </a:xfrm>
          </p:grpSpPr>
          <p:sp>
            <p:nvSpPr>
              <p:cNvPr id="112794"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5"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9" name="Freeform 9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80" name="Group 100"/>
            <p:cNvGrpSpPr>
              <a:grpSpLocks/>
            </p:cNvGrpSpPr>
            <p:nvPr/>
          </p:nvGrpSpPr>
          <p:grpSpPr bwMode="auto">
            <a:xfrm>
              <a:off x="4739" y="1327"/>
              <a:ext cx="582" cy="139"/>
              <a:chOff x="614" y="2568"/>
              <a:chExt cx="725" cy="139"/>
            </a:xfrm>
          </p:grpSpPr>
          <p:sp>
            <p:nvSpPr>
              <p:cNvPr id="112792"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3"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81"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2" name="Freeform 10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3" name="Freeform 10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4"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5" name="Freeform 10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6"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7"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8"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9"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90"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1"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2" name="Group 114"/>
          <p:cNvGrpSpPr>
            <a:grpSpLocks/>
          </p:cNvGrpSpPr>
          <p:nvPr/>
        </p:nvGrpSpPr>
        <p:grpSpPr bwMode="auto">
          <a:xfrm>
            <a:off x="5151438" y="1444625"/>
            <a:ext cx="352425" cy="660400"/>
            <a:chOff x="4140" y="429"/>
            <a:chExt cx="1425" cy="2396"/>
          </a:xfrm>
        </p:grpSpPr>
        <p:sp>
          <p:nvSpPr>
            <p:cNvPr id="112736" name="Freeform 11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8" name="Freeform 11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9" name="Freeform 11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4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1" name="Group 120"/>
            <p:cNvGrpSpPr>
              <a:grpSpLocks/>
            </p:cNvGrpSpPr>
            <p:nvPr/>
          </p:nvGrpSpPr>
          <p:grpSpPr bwMode="auto">
            <a:xfrm>
              <a:off x="4749" y="668"/>
              <a:ext cx="581" cy="145"/>
              <a:chOff x="614" y="2568"/>
              <a:chExt cx="725" cy="139"/>
            </a:xfrm>
          </p:grpSpPr>
          <p:sp>
            <p:nvSpPr>
              <p:cNvPr id="112766"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3" name="Group 124"/>
            <p:cNvGrpSpPr>
              <a:grpSpLocks/>
            </p:cNvGrpSpPr>
            <p:nvPr/>
          </p:nvGrpSpPr>
          <p:grpSpPr bwMode="auto">
            <a:xfrm>
              <a:off x="4747" y="994"/>
              <a:ext cx="581" cy="134"/>
              <a:chOff x="614" y="2568"/>
              <a:chExt cx="725" cy="139"/>
            </a:xfrm>
          </p:grpSpPr>
          <p:sp>
            <p:nvSpPr>
              <p:cNvPr id="112764"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4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6" name="Group 129"/>
            <p:cNvGrpSpPr>
              <a:grpSpLocks/>
            </p:cNvGrpSpPr>
            <p:nvPr/>
          </p:nvGrpSpPr>
          <p:grpSpPr bwMode="auto">
            <a:xfrm>
              <a:off x="4735" y="1627"/>
              <a:ext cx="582" cy="151"/>
              <a:chOff x="614" y="2568"/>
              <a:chExt cx="725" cy="139"/>
            </a:xfrm>
          </p:grpSpPr>
          <p:sp>
            <p:nvSpPr>
              <p:cNvPr id="112762"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7" name="Freeform 13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48" name="Group 133"/>
            <p:cNvGrpSpPr>
              <a:grpSpLocks/>
            </p:cNvGrpSpPr>
            <p:nvPr/>
          </p:nvGrpSpPr>
          <p:grpSpPr bwMode="auto">
            <a:xfrm>
              <a:off x="4739" y="1327"/>
              <a:ext cx="582" cy="139"/>
              <a:chOff x="614" y="2568"/>
              <a:chExt cx="725" cy="139"/>
            </a:xfrm>
          </p:grpSpPr>
          <p:sp>
            <p:nvSpPr>
              <p:cNvPr id="112760"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0" name="Freeform 13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1" name="Freeform 13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2"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3" name="Freeform 14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6"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7"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58"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3" name="Group 147"/>
          <p:cNvGrpSpPr>
            <a:grpSpLocks/>
          </p:cNvGrpSpPr>
          <p:nvPr/>
        </p:nvGrpSpPr>
        <p:grpSpPr bwMode="auto">
          <a:xfrm>
            <a:off x="8002588" y="1700213"/>
            <a:ext cx="352425" cy="660400"/>
            <a:chOff x="4140" y="429"/>
            <a:chExt cx="1425" cy="2396"/>
          </a:xfrm>
        </p:grpSpPr>
        <p:sp>
          <p:nvSpPr>
            <p:cNvPr id="112704" name="Freeform 14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5"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06" name="Freeform 15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7" name="Freeform 15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8"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09" name="Group 153"/>
            <p:cNvGrpSpPr>
              <a:grpSpLocks/>
            </p:cNvGrpSpPr>
            <p:nvPr/>
          </p:nvGrpSpPr>
          <p:grpSpPr bwMode="auto">
            <a:xfrm>
              <a:off x="4749" y="668"/>
              <a:ext cx="581" cy="145"/>
              <a:chOff x="614" y="2568"/>
              <a:chExt cx="725" cy="139"/>
            </a:xfrm>
          </p:grpSpPr>
          <p:sp>
            <p:nvSpPr>
              <p:cNvPr id="112734"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5"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0"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1" name="Group 157"/>
            <p:cNvGrpSpPr>
              <a:grpSpLocks/>
            </p:cNvGrpSpPr>
            <p:nvPr/>
          </p:nvGrpSpPr>
          <p:grpSpPr bwMode="auto">
            <a:xfrm>
              <a:off x="4747" y="994"/>
              <a:ext cx="581" cy="134"/>
              <a:chOff x="614" y="2568"/>
              <a:chExt cx="725" cy="139"/>
            </a:xfrm>
          </p:grpSpPr>
          <p:sp>
            <p:nvSpPr>
              <p:cNvPr id="112732"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3"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2"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3"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4" name="Group 162"/>
            <p:cNvGrpSpPr>
              <a:grpSpLocks/>
            </p:cNvGrpSpPr>
            <p:nvPr/>
          </p:nvGrpSpPr>
          <p:grpSpPr bwMode="auto">
            <a:xfrm>
              <a:off x="4735" y="1627"/>
              <a:ext cx="582" cy="151"/>
              <a:chOff x="614" y="2568"/>
              <a:chExt cx="725" cy="139"/>
            </a:xfrm>
          </p:grpSpPr>
          <p:sp>
            <p:nvSpPr>
              <p:cNvPr id="112730"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1"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5" name="Freeform 16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16" name="Group 166"/>
            <p:cNvGrpSpPr>
              <a:grpSpLocks/>
            </p:cNvGrpSpPr>
            <p:nvPr/>
          </p:nvGrpSpPr>
          <p:grpSpPr bwMode="auto">
            <a:xfrm>
              <a:off x="4739" y="1327"/>
              <a:ext cx="582" cy="139"/>
              <a:chOff x="614" y="2568"/>
              <a:chExt cx="725" cy="139"/>
            </a:xfrm>
          </p:grpSpPr>
          <p:sp>
            <p:nvSpPr>
              <p:cNvPr id="112728"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9"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7"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8" name="Freeform 17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19" name="Freeform 17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0"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1" name="Freeform 17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2"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3"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4"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5"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26"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7"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4" name="Group 180"/>
          <p:cNvGrpSpPr>
            <a:grpSpLocks/>
          </p:cNvGrpSpPr>
          <p:nvPr/>
        </p:nvGrpSpPr>
        <p:grpSpPr bwMode="auto">
          <a:xfrm flipH="1">
            <a:off x="8151813" y="4489450"/>
            <a:ext cx="803275" cy="771525"/>
            <a:chOff x="-44" y="1473"/>
            <a:chExt cx="981" cy="1105"/>
          </a:xfrm>
        </p:grpSpPr>
        <p:pic>
          <p:nvPicPr>
            <p:cNvPr id="112702" name="Picture 1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3" name="Freeform 18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5" name="Group 183"/>
          <p:cNvGrpSpPr>
            <a:grpSpLocks/>
          </p:cNvGrpSpPr>
          <p:nvPr/>
        </p:nvGrpSpPr>
        <p:grpSpPr bwMode="auto">
          <a:xfrm>
            <a:off x="4237038" y="4470400"/>
            <a:ext cx="803275" cy="771525"/>
            <a:chOff x="-44" y="1473"/>
            <a:chExt cx="981" cy="1105"/>
          </a:xfrm>
        </p:grpSpPr>
        <p:pic>
          <p:nvPicPr>
            <p:cNvPr id="112700" name="Picture 1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1" name="Freeform 18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6" name="Group 186"/>
          <p:cNvGrpSpPr>
            <a:grpSpLocks/>
          </p:cNvGrpSpPr>
          <p:nvPr/>
        </p:nvGrpSpPr>
        <p:grpSpPr bwMode="auto">
          <a:xfrm>
            <a:off x="4859338" y="4919663"/>
            <a:ext cx="803275" cy="771525"/>
            <a:chOff x="-44" y="1473"/>
            <a:chExt cx="981" cy="1105"/>
          </a:xfrm>
        </p:grpSpPr>
        <p:pic>
          <p:nvPicPr>
            <p:cNvPr id="112698" name="Picture 18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9" name="Freeform 18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2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C902F9E-0E36-4920-94AE-E3EE55D077D8}" type="slidenum">
              <a:rPr lang="en-US" altLang="en-US" sz="1200">
                <a:latin typeface="Arial" panose="020B0604020202020204" pitchFamily="34" charset="0"/>
              </a:rPr>
              <a:pPr>
                <a:lnSpc>
                  <a:spcPct val="100000"/>
                </a:lnSpc>
                <a:spcBef>
                  <a:spcPct val="0"/>
                </a:spcBef>
                <a:buClrTx/>
                <a:buSzTx/>
                <a:buFontTx/>
                <a:buNone/>
              </a:pPr>
              <a:t>57</a:t>
            </a:fld>
            <a:endParaRPr lang="en-US" altLang="en-US" sz="120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36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136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1.5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136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01DCD-1FA7-401E-8D5F-209BD7EBA815}" type="slidenum">
              <a:rPr lang="en-US" altLang="en-US" sz="1200">
                <a:latin typeface="Arial" panose="020B0604020202020204" pitchFamily="34" charset="0"/>
              </a:rPr>
              <a:pPr>
                <a:lnSpc>
                  <a:spcPct val="100000"/>
                </a:lnSpc>
                <a:spcBef>
                  <a:spcPct val="0"/>
                </a:spcBef>
                <a:buClrTx/>
                <a:buSzTx/>
                <a:buFontTx/>
                <a:buNone/>
              </a:pPr>
              <a:t>58</a:t>
            </a:fld>
            <a:endParaRPr lang="en-US" altLang="en-US" sz="1200">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57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2"/>
          <p:cNvSpPr>
            <a:spLocks noGrp="1" noChangeArrowheads="1"/>
          </p:cNvSpPr>
          <p:nvPr>
            <p:ph type="title" idx="4294967295"/>
          </p:nvPr>
        </p:nvSpPr>
        <p:spPr>
          <a:xfrm>
            <a:off x="333375"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t>
            </a:r>
            <a:r>
              <a:rPr lang="en-AU" altLang="en-US">
                <a:latin typeface="Arial" panose="020B0604020202020204" pitchFamily="34" charset="0"/>
                <a:ea typeface="ＭＳ Ｐゴシック" panose="020B0600070205080204" pitchFamily="34" charset="-128"/>
                <a:cs typeface="Arial" panose="020B0604020202020204" pitchFamily="34" charset="0"/>
              </a:rPr>
              <a:t>Lớp” giao thức</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7" name="Rectangle 3"/>
          <p:cNvSpPr>
            <a:spLocks noGrp="1" noChangeArrowheads="1"/>
          </p:cNvSpPr>
          <p:nvPr>
            <p:ph type="body" sz="half" idx="4294967295"/>
          </p:nvPr>
        </p:nvSpPr>
        <p:spPr>
          <a:xfrm>
            <a:off x="201478" y="1371600"/>
            <a:ext cx="4632460" cy="4648200"/>
          </a:xfrm>
        </p:spPr>
        <p:txBody>
          <a:bodyPr/>
          <a:lstStyle/>
          <a:p>
            <a:pPr marL="0" indent="0" eaLnBrk="1" hangingPunct="1">
              <a:lnSpc>
                <a:spcPct val="75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rất phức tạp, với nhiều “miếng”</a:t>
            </a:r>
          </a:p>
          <a:p>
            <a:pPr lvl="1" eaLnBrk="1" hangingPunct="1"/>
            <a:r>
              <a:rPr lang="en-AU" altLang="en-US" sz="2800">
                <a:latin typeface="Arial" panose="020B0604020202020204" pitchFamily="34" charset="0"/>
                <a:ea typeface="Arial" panose="020B0604020202020204" pitchFamily="34" charset="0"/>
                <a:cs typeface="Arial" panose="020B0604020202020204" pitchFamily="34" charset="0"/>
              </a:rPr>
              <a:t>Các </a:t>
            </a:r>
            <a:r>
              <a:rPr lang="vi-VN" altLang="en-US" sz="2800">
                <a:latin typeface="Arial" panose="020B0604020202020204" pitchFamily="34" charset="0"/>
                <a:ea typeface="Arial" panose="020B0604020202020204" pitchFamily="34" charset="0"/>
                <a:cs typeface="Arial" panose="020B0604020202020204" pitchFamily="34" charset="0"/>
              </a:rPr>
              <a:t>hệ thống đầu cuối</a:t>
            </a:r>
            <a:endParaRPr lang="en-US" altLang="en-US" sz="2800">
              <a:latin typeface="Arial" panose="020B0604020202020204" pitchFamily="34" charset="0"/>
              <a:ea typeface="Arial" panose="020B0604020202020204" pitchFamily="34" charset="0"/>
              <a:cs typeface="Arial" panose="020B0604020202020204" pitchFamily="34" charset="0"/>
            </a:endParaRP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Bộ định tuyến (routers)</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đường liên kết của phương tiện truyền thông khác nhau</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ứng dụng</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giao thức</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Phần cứng, phần mềm</a:t>
            </a:r>
          </a:p>
        </p:txBody>
      </p:sp>
      <p:sp>
        <p:nvSpPr>
          <p:cNvPr id="115718" name="Rectangle 4"/>
          <p:cNvSpPr>
            <a:spLocks noGrp="1" noChangeArrowheads="1"/>
          </p:cNvSpPr>
          <p:nvPr>
            <p:ph type="body" sz="half" idx="4294967295"/>
          </p:nvPr>
        </p:nvSpPr>
        <p:spPr>
          <a:xfrm>
            <a:off x="5086350" y="1371600"/>
            <a:ext cx="4057650" cy="2619375"/>
          </a:xfrm>
        </p:spPr>
        <p:txBody>
          <a:bodyPr/>
          <a:lstStyle/>
          <a:p>
            <a:pPr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u="sng">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Có hy vọng nào để tổ chức cấu trúc của mạng hay không?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 Hoặc là ít nhất chúng ta thảo luận về mạng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ADF7650-DB11-4B22-A260-1CCC6323B5F9}" type="slidenum">
              <a:rPr lang="en-US" altLang="en-US" sz="1200">
                <a:latin typeface="Arial" panose="020B0604020202020204" pitchFamily="34" charset="0"/>
              </a:rPr>
              <a:pPr>
                <a:lnSpc>
                  <a:spcPct val="100000"/>
                </a:lnSpc>
                <a:spcBef>
                  <a:spcPct val="0"/>
                </a:spcBef>
                <a:buClrTx/>
                <a:buSzTx/>
                <a:buFontTx/>
                <a:buNone/>
              </a:pPr>
              <a:t>59</a:t>
            </a:fld>
            <a:endParaRPr lang="en-US" altLang="en-US" sz="120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9459" name="Rectangle 3"/>
          <p:cNvSpPr>
            <a:spLocks noGrp="1" noChangeArrowheads="1"/>
          </p:cNvSpPr>
          <p:nvPr>
            <p:ph type="body" sz="half" idx="4294967295"/>
          </p:nvPr>
        </p:nvSpPr>
        <p:spPr>
          <a:xfrm>
            <a:off x="292224" y="1560981"/>
            <a:ext cx="4768850" cy="4457700"/>
          </a:xfrm>
        </p:spPr>
        <p:txBody>
          <a:bodyPr/>
          <a:lstStyle/>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of các mạng</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Các nhà cung cấp dịch vụ mạng (ISPs) được kết nối với nhau</a:t>
            </a:r>
            <a:r>
              <a:rPr lang="en-US" altLang="en-US" sz="2000" smtClean="0">
                <a:latin typeface="Arial" panose="020B0604020202020204" pitchFamily="34" charset="0"/>
                <a:ea typeface="Arial" panose="020B0604020202020204" pitchFamily="34" charset="0"/>
                <a:cs typeface="Arial" panose="020B0604020202020204" pitchFamily="34" charset="0"/>
              </a:rPr>
              <a:t>.</a:t>
            </a:r>
          </a:p>
          <a:p>
            <a:pPr lvl="1" algn="just" eaLnBrk="1" hangingPunct="1"/>
            <a:endParaRPr lang="en-US" altLang="en-US" sz="2000">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giao thức</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điều khiển gửi, nhận thông tin</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Ví dụ: TCP, IP, HTTP, Skype,  </a:t>
            </a:r>
            <a:r>
              <a:rPr lang="en-US" altLang="en-US" sz="2000" smtClean="0">
                <a:latin typeface="Arial" panose="020B0604020202020204" pitchFamily="34" charset="0"/>
                <a:ea typeface="Arial" panose="020B0604020202020204" pitchFamily="34" charset="0"/>
                <a:cs typeface="Arial" panose="020B0604020202020204" pitchFamily="34" charset="0"/>
              </a:rPr>
              <a:t>802.11</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Các chuẩn Internet</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RFC: Request for comments</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IETF: Internet Engineering Task Force</a:t>
            </a:r>
          </a:p>
        </p:txBody>
      </p:sp>
      <p:sp>
        <p:nvSpPr>
          <p:cNvPr id="19460" name="Rectangle 2"/>
          <p:cNvSpPr>
            <a:spLocks noChangeArrowheads="1"/>
          </p:cNvSpPr>
          <p:nvPr/>
        </p:nvSpPr>
        <p:spPr bwMode="auto">
          <a:xfrm>
            <a:off x="212725" y="190500"/>
            <a:ext cx="8382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ja-JP" sz="3600">
                <a:solidFill>
                  <a:srgbClr val="000099"/>
                </a:solidFill>
                <a:latin typeface="Arial" panose="020B0604020202020204" pitchFamily="34" charset="0"/>
              </a:rPr>
              <a:t>Internet là gì</a:t>
            </a:r>
            <a:r>
              <a:rPr lang="en-US" altLang="ja-JP" sz="3600">
                <a:solidFill>
                  <a:srgbClr val="000099"/>
                </a:solidFill>
                <a:latin typeface="Arial" panose="020B0604020202020204" pitchFamily="34" charset="0"/>
              </a:rPr>
              <a:t>: </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nuts and bolts</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 view</a:t>
            </a:r>
            <a:endParaRPr lang="en-US" altLang="en-US" sz="4400">
              <a:solidFill>
                <a:srgbClr val="000099"/>
              </a:solidFill>
              <a:latin typeface="Arial" panose="020B0604020202020204" pitchFamily="34" charset="0"/>
            </a:endParaRPr>
          </a:p>
        </p:txBody>
      </p:sp>
      <p:pic>
        <p:nvPicPr>
          <p:cNvPr id="19461"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7F5E8E5-1D26-4D26-BF9E-B5DCF516E293}" type="slidenum">
              <a:rPr lang="en-US" altLang="en-US" sz="1200">
                <a:latin typeface="Arial" panose="020B0604020202020204" pitchFamily="34" charset="0"/>
              </a:rPr>
              <a:pPr>
                <a:lnSpc>
                  <a:spcPct val="100000"/>
                </a:lnSpc>
                <a:spcBef>
                  <a:spcPct val="0"/>
                </a:spcBef>
                <a:buClrTx/>
                <a:buSzTx/>
                <a:buFontTx/>
                <a:buNone/>
              </a:pPr>
              <a:t>6</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endParaRPr lang="en-US" altLang="en-US" sz="2000">
                <a:latin typeface="Arial" panose="020B0604020202020204" pitchFamily="34" charset="0"/>
              </a:endParaRP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7763"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928688"/>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2"/>
          <p:cNvSpPr>
            <a:spLocks noGrp="1" noChangeArrowheads="1"/>
          </p:cNvSpPr>
          <p:nvPr>
            <p:ph type="title" idx="4294967295"/>
          </p:nvPr>
        </p:nvSpPr>
        <p:spPr>
          <a:xfrm>
            <a:off x="276225" y="14287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Tổ chức du lịch hàng không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7765" name="Rectangle 3"/>
          <p:cNvSpPr>
            <a:spLocks noGrp="1" noChangeArrowheads="1"/>
          </p:cNvSpPr>
          <p:nvPr>
            <p:ph type="body" idx="4294967295"/>
          </p:nvPr>
        </p:nvSpPr>
        <p:spPr>
          <a:xfrm>
            <a:off x="838200" y="5489575"/>
            <a:ext cx="7772400" cy="542925"/>
          </a:xfrm>
        </p:spPr>
        <p:txBody>
          <a:bodyPr/>
          <a:lstStyle/>
          <a:p>
            <a:pPr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Các bước</a:t>
            </a:r>
          </a:p>
        </p:txBody>
      </p:sp>
      <p:grpSp>
        <p:nvGrpSpPr>
          <p:cNvPr id="117766" name="Group 4"/>
          <p:cNvGrpSpPr>
            <a:grpSpLocks/>
          </p:cNvGrpSpPr>
          <p:nvPr/>
        </p:nvGrpSpPr>
        <p:grpSpPr bwMode="auto">
          <a:xfrm>
            <a:off x="1111250" y="1587500"/>
            <a:ext cx="6546850" cy="3297238"/>
            <a:chOff x="700" y="1000"/>
            <a:chExt cx="4124" cy="2077"/>
          </a:xfrm>
        </p:grpSpPr>
        <p:sp>
          <p:nvSpPr>
            <p:cNvPr id="117768" name="Text Box 5"/>
            <p:cNvSpPr txBox="1">
              <a:spLocks noChangeArrowheads="1"/>
            </p:cNvSpPr>
            <p:nvPr/>
          </p:nvSpPr>
          <p:spPr bwMode="auto">
            <a:xfrm>
              <a:off x="846" y="1007"/>
              <a:ext cx="1686"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a:t>
              </a:r>
              <a:r>
                <a:rPr lang="en-US" altLang="en-US" sz="2000" smtClean="0">
                  <a:solidFill>
                    <a:srgbClr val="000099"/>
                  </a:solidFill>
                  <a:latin typeface="Arial" panose="020B0604020202020204" pitchFamily="34" charset="0"/>
                </a:rPr>
                <a:t>é </a:t>
              </a:r>
              <a:r>
                <a:rPr lang="en-US" altLang="en-US" sz="2000">
                  <a:solidFill>
                    <a:srgbClr val="000099"/>
                  </a:solidFill>
                  <a:latin typeface="Arial" panose="020B0604020202020204" pitchFamily="34" charset="0"/>
                </a:rPr>
                <a:t>(mua)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a:t>
              </a:r>
              <a:r>
                <a:rPr lang="en-US" altLang="en-US" sz="2000" smtClean="0">
                  <a:solidFill>
                    <a:srgbClr val="000099"/>
                  </a:solidFill>
                  <a:latin typeface="Arial" panose="020B0604020202020204" pitchFamily="34" charset="0"/>
                </a:rPr>
                <a:t>ành </a:t>
              </a:r>
              <a:r>
                <a:rPr lang="en-US" altLang="en-US" sz="2000">
                  <a:solidFill>
                    <a:srgbClr val="000099"/>
                  </a:solidFill>
                  <a:latin typeface="Arial" panose="020B0604020202020204" pitchFamily="34" charset="0"/>
                </a:rPr>
                <a:t>lý (kiểm tra)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a:t>
              </a:r>
              <a:r>
                <a:rPr lang="en-US" altLang="en-US" sz="2000" smtClean="0">
                  <a:solidFill>
                    <a:srgbClr val="000099"/>
                  </a:solidFill>
                  <a:latin typeface="Arial" panose="020B0604020202020204" pitchFamily="34" charset="0"/>
                </a:rPr>
                <a:t>ổng </a:t>
              </a:r>
              <a:r>
                <a:rPr lang="en-US" altLang="en-US" sz="2000">
                  <a:solidFill>
                    <a:srgbClr val="000099"/>
                  </a:solidFill>
                  <a:latin typeface="Arial" panose="020B0604020202020204" pitchFamily="34" charset="0"/>
                </a:rPr>
                <a:t>(tải)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a:t>
              </a:r>
              <a:r>
                <a:rPr lang="en-US" altLang="en-US" sz="2000" smtClean="0">
                  <a:solidFill>
                    <a:srgbClr val="000099"/>
                  </a:solidFill>
                  <a:latin typeface="Arial" panose="020B0604020202020204" pitchFamily="34" charset="0"/>
                </a:rPr>
                <a:t>ường </a:t>
              </a:r>
              <a:r>
                <a:rPr lang="en-US" altLang="en-US" sz="2000">
                  <a:solidFill>
                    <a:srgbClr val="000099"/>
                  </a:solidFill>
                  <a:latin typeface="Arial" panose="020B0604020202020204" pitchFamily="34" charset="0"/>
                </a:rPr>
                <a:t>băng cất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a:t>
              </a:r>
              <a:r>
                <a:rPr lang="en-US" altLang="en-US" sz="2000" smtClean="0">
                  <a:solidFill>
                    <a:srgbClr val="000099"/>
                  </a:solidFill>
                  <a:latin typeface="Arial" panose="020B0604020202020204" pitchFamily="34" charset="0"/>
                </a:rPr>
                <a:t>ộ </a:t>
              </a:r>
              <a:r>
                <a:rPr lang="en-US" altLang="en-US" sz="2000">
                  <a:solidFill>
                    <a:srgbClr val="000099"/>
                  </a:solidFill>
                  <a:latin typeface="Arial" panose="020B0604020202020204" pitchFamily="34" charset="0"/>
                </a:rPr>
                <a:t>trình bay</a:t>
              </a:r>
            </a:p>
          </p:txBody>
        </p:sp>
        <p:sp>
          <p:nvSpPr>
            <p:cNvPr id="117769" name="Text Box 6"/>
            <p:cNvSpPr txBox="1">
              <a:spLocks noChangeArrowheads="1"/>
            </p:cNvSpPr>
            <p:nvPr/>
          </p:nvSpPr>
          <p:spPr bwMode="auto">
            <a:xfrm>
              <a:off x="3174" y="1001"/>
              <a:ext cx="165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Vé (khiếu nại)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a:t>
              </a:r>
              <a:r>
                <a:rPr lang="en-US" altLang="en-US" sz="2000" smtClean="0">
                  <a:solidFill>
                    <a:srgbClr val="000099"/>
                  </a:solidFill>
                  <a:latin typeface="Arial" panose="020B0604020202020204" pitchFamily="34" charset="0"/>
                </a:rPr>
                <a:t>ành </a:t>
              </a:r>
              <a:r>
                <a:rPr lang="en-US" altLang="en-US" sz="2000">
                  <a:solidFill>
                    <a:srgbClr val="000099"/>
                  </a:solidFill>
                  <a:latin typeface="Arial" panose="020B0604020202020204" pitchFamily="34" charset="0"/>
                </a:rPr>
                <a:t>lý (lấy lại)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a:t>
              </a:r>
              <a:r>
                <a:rPr lang="en-US" altLang="en-US" sz="2000" smtClean="0">
                  <a:solidFill>
                    <a:srgbClr val="000099"/>
                  </a:solidFill>
                  <a:latin typeface="Arial" panose="020B0604020202020204" pitchFamily="34" charset="0"/>
                </a:rPr>
                <a:t>ổng </a:t>
              </a:r>
              <a:r>
                <a:rPr lang="en-US" altLang="en-US" sz="2000">
                  <a:solidFill>
                    <a:srgbClr val="000099"/>
                  </a:solidFill>
                  <a:latin typeface="Arial" panose="020B0604020202020204" pitchFamily="34" charset="0"/>
                </a:rPr>
                <a:t>(không 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a:t>
              </a:r>
              <a:r>
                <a:rPr lang="en-US" altLang="en-US" sz="2000" smtClean="0">
                  <a:solidFill>
                    <a:srgbClr val="000099"/>
                  </a:solidFill>
                  <a:latin typeface="Arial" panose="020B0604020202020204" pitchFamily="34" charset="0"/>
                </a:rPr>
                <a:t>ường </a:t>
              </a:r>
              <a:r>
                <a:rPr lang="en-US" altLang="en-US" sz="2000">
                  <a:solidFill>
                    <a:srgbClr val="000099"/>
                  </a:solidFill>
                  <a:latin typeface="Arial" panose="020B0604020202020204" pitchFamily="34" charset="0"/>
                </a:rPr>
                <a:t>băng hạ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a:t>
              </a:r>
              <a:r>
                <a:rPr lang="en-US" altLang="en-US" sz="2000" smtClean="0">
                  <a:solidFill>
                    <a:srgbClr val="000099"/>
                  </a:solidFill>
                  <a:latin typeface="Arial" panose="020B0604020202020204" pitchFamily="34" charset="0"/>
                </a:rPr>
                <a:t>ộ </a:t>
              </a:r>
              <a:r>
                <a:rPr lang="en-US" altLang="en-US" sz="2000">
                  <a:solidFill>
                    <a:srgbClr val="000099"/>
                  </a:solidFill>
                  <a:latin typeface="Arial" panose="020B0604020202020204" pitchFamily="34" charset="0"/>
                </a:rPr>
                <a:t>trình bay</a:t>
              </a:r>
            </a:p>
          </p:txBody>
        </p:sp>
        <p:sp>
          <p:nvSpPr>
            <p:cNvPr id="117770" name="Text Box 7"/>
            <p:cNvSpPr txBox="1">
              <a:spLocks noChangeArrowheads="1"/>
            </p:cNvSpPr>
            <p:nvPr/>
          </p:nvSpPr>
          <p:spPr bwMode="auto">
            <a:xfrm>
              <a:off x="2074" y="2825"/>
              <a:ext cx="9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L</a:t>
              </a:r>
              <a:r>
                <a:rPr lang="en-US" altLang="en-US" sz="2000" smtClean="0">
                  <a:solidFill>
                    <a:srgbClr val="000099"/>
                  </a:solidFill>
                  <a:latin typeface="Arial" panose="020B0604020202020204" pitchFamily="34" charset="0"/>
                </a:rPr>
                <a:t>ộ </a:t>
              </a:r>
              <a:r>
                <a:rPr lang="en-US" altLang="en-US" sz="2000">
                  <a:solidFill>
                    <a:srgbClr val="000099"/>
                  </a:solidFill>
                  <a:latin typeface="Arial" panose="020B0604020202020204" pitchFamily="34" charset="0"/>
                </a:rPr>
                <a:t>trình bay</a:t>
              </a:r>
            </a:p>
          </p:txBody>
        </p:sp>
        <p:sp>
          <p:nvSpPr>
            <p:cNvPr id="117771"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sp>
        <p:nvSpPr>
          <p:cNvPr id="1177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71C3A99-E7AA-4AAF-85D1-D09F9F3F7C7B}" type="slidenum">
              <a:rPr lang="en-US" altLang="en-US" sz="1200">
                <a:latin typeface="Arial" panose="020B0604020202020204" pitchFamily="34" charset="0"/>
              </a:rPr>
              <a:pPr>
                <a:lnSpc>
                  <a:spcPct val="100000"/>
                </a:lnSpc>
                <a:spcBef>
                  <a:spcPct val="0"/>
                </a:spcBef>
                <a:buClrTx/>
                <a:buSzTx/>
                <a:buFontTx/>
                <a:buNone/>
              </a:pPr>
              <a:t>60</a:t>
            </a:fld>
            <a:endParaRPr lang="en-US" altLang="en-US" sz="12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9811"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1906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2" name="Group 38"/>
          <p:cNvGrpSpPr>
            <a:grpSpLocks/>
          </p:cNvGrpSpPr>
          <p:nvPr/>
        </p:nvGrpSpPr>
        <p:grpSpPr bwMode="auto">
          <a:xfrm>
            <a:off x="434975" y="1314450"/>
            <a:ext cx="8545513" cy="3036888"/>
            <a:chOff x="258" y="1214"/>
            <a:chExt cx="5383" cy="1913"/>
          </a:xfrm>
        </p:grpSpPr>
        <p:sp>
          <p:nvSpPr>
            <p:cNvPr id="11981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17"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(purchase)</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(check)</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(takeoff)</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18"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19"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0"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1"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2" name="Text Box 8"/>
            <p:cNvSpPr txBox="1">
              <a:spLocks noChangeArrowheads="1"/>
            </p:cNvSpPr>
            <p:nvPr/>
          </p:nvSpPr>
          <p:spPr bwMode="auto">
            <a:xfrm>
              <a:off x="361" y="2657"/>
              <a:ext cx="83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a:t>
              </a:r>
            </a:p>
            <a:p>
              <a:pPr algn="ctr" eaLnBrk="1" hangingPunct="1">
                <a:lnSpc>
                  <a:spcPct val="100000"/>
                </a:lnSpc>
                <a:spcBef>
                  <a:spcPct val="0"/>
                </a:spcBef>
                <a:buClrTx/>
                <a:buSzTx/>
                <a:buFontTx/>
                <a:buNone/>
              </a:pPr>
              <a:r>
                <a:rPr lang="en-US" altLang="en-US" sz="2000">
                  <a:latin typeface="Arial" panose="020B0604020202020204" pitchFamily="34" charset="0"/>
                </a:rPr>
                <a:t>khởi hành</a:t>
              </a:r>
            </a:p>
          </p:txBody>
        </p:sp>
        <p:sp>
          <p:nvSpPr>
            <p:cNvPr id="119823" name="Text Box 9"/>
            <p:cNvSpPr txBox="1">
              <a:spLocks noChangeArrowheads="1"/>
            </p:cNvSpPr>
            <p:nvPr/>
          </p:nvSpPr>
          <p:spPr bwMode="auto">
            <a:xfrm>
              <a:off x="3461" y="2692"/>
              <a:ext cx="10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 đến</a:t>
              </a:r>
            </a:p>
          </p:txBody>
        </p:sp>
        <p:sp>
          <p:nvSpPr>
            <p:cNvPr id="119824" name="Text Box 10"/>
            <p:cNvSpPr txBox="1">
              <a:spLocks noChangeArrowheads="1"/>
            </p:cNvSpPr>
            <p:nvPr/>
          </p:nvSpPr>
          <p:spPr bwMode="auto">
            <a:xfrm>
              <a:off x="1569" y="2681"/>
              <a:ext cx="160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Trung tâm điều </a:t>
              </a:r>
              <a:r>
                <a:rPr lang="en-US" altLang="en-US" sz="2000" smtClean="0">
                  <a:latin typeface="Arial" panose="020B0604020202020204" pitchFamily="34" charset="0"/>
                </a:rPr>
                <a:t>hành</a:t>
              </a:r>
            </a:p>
            <a:p>
              <a:pPr algn="ctr" eaLnBrk="1" hangingPunct="1">
                <a:lnSpc>
                  <a:spcPct val="100000"/>
                </a:lnSpc>
                <a:spcBef>
                  <a:spcPct val="0"/>
                </a:spcBef>
                <a:buClrTx/>
                <a:buSzTx/>
                <a:buFontTx/>
                <a:buNone/>
              </a:pPr>
              <a:r>
                <a:rPr lang="en-US" altLang="en-US" sz="2000" smtClean="0">
                  <a:latin typeface="Arial" panose="020B0604020202020204" pitchFamily="34" charset="0"/>
                </a:rPr>
                <a:t> </a:t>
              </a:r>
              <a:r>
                <a:rPr lang="en-US" altLang="en-US" sz="2000">
                  <a:latin typeface="Arial" panose="020B0604020202020204" pitchFamily="34" charset="0"/>
                </a:rPr>
                <a:t>trung chuyển</a:t>
              </a:r>
            </a:p>
          </p:txBody>
        </p:sp>
        <p:pic>
          <p:nvPicPr>
            <p:cNvPr id="119825" name="Picture 11" descr="yylgaif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6"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7"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8"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9829" name="Group 15"/>
            <p:cNvGrpSpPr>
              <a:grpSpLocks/>
            </p:cNvGrpSpPr>
            <p:nvPr/>
          </p:nvGrpSpPr>
          <p:grpSpPr bwMode="auto">
            <a:xfrm>
              <a:off x="1436" y="2441"/>
              <a:ext cx="1071" cy="186"/>
              <a:chOff x="1813" y="2187"/>
              <a:chExt cx="1071" cy="186"/>
            </a:xfrm>
          </p:grpSpPr>
          <p:sp>
            <p:nvSpPr>
              <p:cNvPr id="11984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50"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grpSp>
          <p:nvGrpSpPr>
            <p:cNvPr id="119830" name="Group 18"/>
            <p:cNvGrpSpPr>
              <a:grpSpLocks/>
            </p:cNvGrpSpPr>
            <p:nvPr/>
          </p:nvGrpSpPr>
          <p:grpSpPr bwMode="auto">
            <a:xfrm>
              <a:off x="2417" y="2441"/>
              <a:ext cx="1071" cy="186"/>
              <a:chOff x="1813" y="2187"/>
              <a:chExt cx="1071" cy="186"/>
            </a:xfrm>
          </p:grpSpPr>
          <p:sp>
            <p:nvSpPr>
              <p:cNvPr id="11984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8"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sp>
          <p:nvSpPr>
            <p:cNvPr id="11983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2"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(complain)</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(claim</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(unload)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(land)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33"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4"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5"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6"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2" name="Text Box 32"/>
            <p:cNvSpPr txBox="1">
              <a:spLocks noChangeArrowheads="1"/>
            </p:cNvSpPr>
            <p:nvPr/>
          </p:nvSpPr>
          <p:spPr bwMode="auto">
            <a:xfrm>
              <a:off x="4776" y="1588"/>
              <a:ext cx="2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vé</a:t>
              </a:r>
            </a:p>
          </p:txBody>
        </p:sp>
        <p:sp>
          <p:nvSpPr>
            <p:cNvPr id="119843" name="Text Box 33"/>
            <p:cNvSpPr txBox="1">
              <a:spLocks noChangeArrowheads="1"/>
            </p:cNvSpPr>
            <p:nvPr/>
          </p:nvSpPr>
          <p:spPr bwMode="auto">
            <a:xfrm>
              <a:off x="4774" y="1801"/>
              <a:ext cx="44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Hành lý</a:t>
              </a:r>
            </a:p>
          </p:txBody>
        </p:sp>
        <p:sp>
          <p:nvSpPr>
            <p:cNvPr id="119844" name="Text Box 34"/>
            <p:cNvSpPr txBox="1">
              <a:spLocks noChangeArrowheads="1"/>
            </p:cNvSpPr>
            <p:nvPr/>
          </p:nvSpPr>
          <p:spPr bwMode="auto">
            <a:xfrm>
              <a:off x="4772" y="2013"/>
              <a:ext cx="34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Cổng</a:t>
              </a:r>
            </a:p>
          </p:txBody>
        </p:sp>
        <p:sp>
          <p:nvSpPr>
            <p:cNvPr id="119845" name="Text Box 35"/>
            <p:cNvSpPr txBox="1">
              <a:spLocks noChangeArrowheads="1"/>
            </p:cNvSpPr>
            <p:nvPr/>
          </p:nvSpPr>
          <p:spPr bwMode="auto">
            <a:xfrm>
              <a:off x="4767" y="2225"/>
              <a:ext cx="8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Cất cánh/hạ cánh</a:t>
              </a:r>
            </a:p>
          </p:txBody>
        </p:sp>
        <p:sp>
          <p:nvSpPr>
            <p:cNvPr id="119846" name="Text Box 36"/>
            <p:cNvSpPr txBox="1">
              <a:spLocks noChangeArrowheads="1"/>
            </p:cNvSpPr>
            <p:nvPr/>
          </p:nvSpPr>
          <p:spPr bwMode="auto">
            <a:xfrm>
              <a:off x="4769" y="2444"/>
              <a:ext cx="6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Lộ trình bay</a:t>
              </a:r>
            </a:p>
          </p:txBody>
        </p:sp>
      </p:grpSp>
      <p:sp>
        <p:nvSpPr>
          <p:cNvPr id="119813" name="Rectangle 39"/>
          <p:cNvSpPr>
            <a:spLocks noGrp="1" noChangeArrowheads="1"/>
          </p:cNvSpPr>
          <p:nvPr>
            <p:ph type="title" idx="4294967295"/>
          </p:nvPr>
        </p:nvSpPr>
        <p:spPr>
          <a:xfrm>
            <a:off x="468905" y="17463"/>
            <a:ext cx="900112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phân lớp của chức năng </a:t>
            </a:r>
            <a:br>
              <a:rPr lang="en-US" altLang="en-US">
                <a:latin typeface="Arial" panose="020B0604020202020204" pitchFamily="34" charset="0"/>
                <a:ea typeface="ＭＳ Ｐゴシック" panose="020B0600070205080204" pitchFamily="34" charset="-128"/>
                <a:cs typeface="Arial" panose="020B0604020202020204" pitchFamily="34" charset="0"/>
              </a:rPr>
            </a:br>
            <a:r>
              <a:rPr lang="en-US" altLang="en-US">
                <a:latin typeface="Arial" panose="020B0604020202020204" pitchFamily="34" charset="0"/>
                <a:ea typeface="ＭＳ Ｐゴシック" panose="020B0600070205080204" pitchFamily="34" charset="-128"/>
                <a:cs typeface="Arial" panose="020B0604020202020204" pitchFamily="34" charset="0"/>
              </a:rPr>
              <a:t>hàng không</a:t>
            </a:r>
          </a:p>
        </p:txBody>
      </p:sp>
      <p:sp>
        <p:nvSpPr>
          <p:cNvPr id="119814" name="Rectangle 40"/>
          <p:cNvSpPr>
            <a:spLocks noGrp="1" noChangeArrowheads="1"/>
          </p:cNvSpPr>
          <p:nvPr>
            <p:ph type="body" idx="4294967295"/>
          </p:nvPr>
        </p:nvSpPr>
        <p:spPr>
          <a:xfrm>
            <a:off x="533400" y="4441825"/>
            <a:ext cx="8191500" cy="1763713"/>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lớp:</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cs typeface="Arial" panose="020B0604020202020204" pitchFamily="34" charset="0"/>
              </a:rPr>
              <a:t>mỗi lớp thực hiện một dịch vụ</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Qua những hoạt động lớp – bên trong của nó</a:t>
            </a:r>
          </a:p>
          <a:p>
            <a:pPr lvl="1" algn="just" eaLnBrk="1" hangingPunct="1"/>
            <a:r>
              <a:rPr lang="en-US" altLang="en-US" sz="2800">
                <a:latin typeface="Arial" panose="020B0604020202020204" pitchFamily="34" charset="0"/>
                <a:ea typeface="Arial" panose="020B0604020202020204" pitchFamily="34" charset="0"/>
                <a:cs typeface="Arial" panose="020B0604020202020204" pitchFamily="34" charset="0"/>
              </a:rPr>
              <a:t>Dựa trên các dịch vụ được cung cấp bởi lớp bên dưới</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98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49FD3CE-99FD-41CE-8365-262979DF6907}" type="slidenum">
              <a:rPr lang="en-US" altLang="en-US" sz="1200">
                <a:latin typeface="Arial" panose="020B0604020202020204" pitchFamily="34" charset="0"/>
              </a:rPr>
              <a:pPr>
                <a:lnSpc>
                  <a:spcPct val="100000"/>
                </a:lnSpc>
                <a:spcBef>
                  <a:spcPct val="0"/>
                </a:spcBef>
                <a:buClrTx/>
                <a:buSzTx/>
                <a:buFontTx/>
                <a:buNone/>
              </a:pPr>
              <a:t>61</a:t>
            </a:fld>
            <a:endParaRPr lang="en-US" altLang="en-US" sz="120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185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0223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Tại sao phải phân lớp?</a:t>
            </a:r>
          </a:p>
        </p:txBody>
      </p:sp>
      <p:sp>
        <p:nvSpPr>
          <p:cNvPr id="121861" name="Rectangle 3"/>
          <p:cNvSpPr>
            <a:spLocks noGrp="1" noChangeArrowheads="1"/>
          </p:cNvSpPr>
          <p:nvPr>
            <p:ph type="body" idx="4294967295"/>
          </p:nvPr>
        </p:nvSpPr>
        <p:spPr>
          <a:xfrm>
            <a:off x="546100" y="1435100"/>
            <a:ext cx="7772400" cy="4648200"/>
          </a:xfrm>
        </p:spPr>
        <p:txBody>
          <a:bodyPr/>
          <a:lstStyle/>
          <a:p>
            <a:pPr algn="just" eaLnBrk="1" hangingPunct="1">
              <a:buFont typeface="Wingdings" panose="05000000000000000000" pitchFamily="2" charset="2"/>
              <a:buNone/>
            </a:pPr>
            <a:r>
              <a:rPr lang="en-US" altLang="en-US" sz="3200">
                <a:latin typeface="Arial" panose="020B0604020202020204" pitchFamily="34" charset="0"/>
                <a:ea typeface="ＭＳ Ｐゴシック" panose="020B0600070205080204" pitchFamily="34" charset="-128"/>
                <a:cs typeface="Arial" panose="020B0604020202020204" pitchFamily="34" charset="0"/>
              </a:rPr>
              <a:t>Nhằm xử lý các hệ thống phức tạp</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Cấu trúc rõ ràng cho phép xác định quan hệ của các mảnh của hệ thống phức tạp</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Thảo luận </a:t>
            </a:r>
            <a:r>
              <a:rPr lang="en-US" altLang="en-US">
                <a:solidFill>
                  <a:srgbClr val="C00000"/>
                </a:solidFill>
                <a:latin typeface="Arial" panose="020B0604020202020204" pitchFamily="34" charset="0"/>
                <a:ea typeface="Arial" panose="020B0604020202020204" pitchFamily="34" charset="0"/>
                <a:cs typeface="Arial" panose="020B0604020202020204" pitchFamily="34" charset="0"/>
              </a:rPr>
              <a:t>mô hình tham chiếu </a:t>
            </a:r>
            <a:r>
              <a:rPr lang="en-US" altLang="en-US">
                <a:latin typeface="Arial" panose="020B0604020202020204" pitchFamily="34" charset="0"/>
                <a:ea typeface="Arial" panose="020B0604020202020204" pitchFamily="34" charset="0"/>
                <a:cs typeface="Arial" panose="020B0604020202020204" pitchFamily="34" charset="0"/>
              </a:rPr>
              <a:t>được </a:t>
            </a:r>
            <a:r>
              <a:rPr lang="en-US" altLang="en-US" smtClean="0">
                <a:latin typeface="Arial" panose="020B0604020202020204" pitchFamily="34" charset="0"/>
                <a:ea typeface="Arial" panose="020B0604020202020204" pitchFamily="34" charset="0"/>
                <a:cs typeface="Arial" panose="020B0604020202020204" pitchFamily="34" charset="0"/>
              </a:rPr>
              <a:t>phân</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Mô-dun hóa làm dễ dàng việc bảo trì và cập nhật hệ thống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Thay đổi việc thực hiện dịch vụ của các lớp là trong suốt với phần còn lại của hệ thống</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Ví dụ: thay đổi thủ tục ở cổng sẽ không ảnh hướng đến phần còn lại của hệ </a:t>
            </a:r>
            <a:r>
              <a:rPr lang="en-US" altLang="en-US" smtClean="0">
                <a:latin typeface="Arial" panose="020B0604020202020204" pitchFamily="34" charset="0"/>
                <a:ea typeface="Arial" panose="020B0604020202020204" pitchFamily="34" charset="0"/>
                <a:cs typeface="Arial" panose="020B0604020202020204" pitchFamily="34" charset="0"/>
              </a:rPr>
              <a:t>thống</a:t>
            </a:r>
          </a:p>
          <a:p>
            <a:pPr lvl="1" algn="just" eaLnBrk="1" hangingPunct="1"/>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Xem xét những bất lợi của việc phân lớp</a:t>
            </a:r>
          </a:p>
        </p:txBody>
      </p:sp>
      <p:sp>
        <p:nvSpPr>
          <p:cNvPr id="1218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EA716DE-2228-4AEB-BEDE-7F545ADB7654}" type="slidenum">
              <a:rPr lang="en-US" altLang="en-US" sz="1200">
                <a:latin typeface="Arial" panose="020B0604020202020204" pitchFamily="34" charset="0"/>
              </a:rPr>
              <a:pPr>
                <a:lnSpc>
                  <a:spcPct val="100000"/>
                </a:lnSpc>
                <a:spcBef>
                  <a:spcPct val="0"/>
                </a:spcBef>
                <a:buClrTx/>
                <a:buSzTx/>
                <a:buFontTx/>
                <a:buNone/>
              </a:pPr>
              <a:t>62</a:t>
            </a:fld>
            <a:endParaRPr lang="en-US" altLang="en-US" sz="120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3907"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7312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09" name="Rectangle 3"/>
          <p:cNvSpPr>
            <a:spLocks noGrp="1" noChangeArrowheads="1"/>
          </p:cNvSpPr>
          <p:nvPr>
            <p:ph type="title" idx="4294967295"/>
          </p:nvPr>
        </p:nvSpPr>
        <p:spPr>
          <a:xfrm>
            <a:off x="433388" y="114300"/>
            <a:ext cx="7772400" cy="10287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a:t>
            </a:r>
          </a:p>
        </p:txBody>
      </p:sp>
      <p:sp>
        <p:nvSpPr>
          <p:cNvPr id="123910" name="Rectangle 4"/>
          <p:cNvSpPr>
            <a:spLocks noGrp="1" noChangeArrowheads="1"/>
          </p:cNvSpPr>
          <p:nvPr>
            <p:ph type="body" sz="half" idx="4294967295"/>
          </p:nvPr>
        </p:nvSpPr>
        <p:spPr>
          <a:xfrm>
            <a:off x="93097" y="1442419"/>
            <a:ext cx="5780761" cy="4648200"/>
          </a:xfrm>
        </p:spPr>
        <p:txBody>
          <a:bodyPr/>
          <a:lstStyle/>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Ứng dụng (application):</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hỗ </a:t>
            </a:r>
            <a:r>
              <a:rPr lang="en-US" altLang="en-US" sz="2400">
                <a:latin typeface="Arial" panose="020B0604020202020204" pitchFamily="34" charset="0"/>
                <a:ea typeface="ＭＳ Ｐゴシック" panose="020B0600070205080204" pitchFamily="34" charset="-128"/>
                <a:cs typeface="Arial" panose="020B0604020202020204" pitchFamily="34" charset="0"/>
              </a:rPr>
              <a:t>trợ các ứng dụng mạng</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FTP, SMTP, </a:t>
            </a:r>
            <a:r>
              <a:rPr lang="en-US" altLang="en-US" smtClean="0">
                <a:latin typeface="Arial" panose="020B0604020202020204" pitchFamily="34" charset="0"/>
                <a:ea typeface="Arial" panose="020B0604020202020204" pitchFamily="34" charset="0"/>
                <a:cs typeface="Arial" panose="020B0604020202020204" pitchFamily="34" charset="0"/>
              </a:rPr>
              <a:t>HTTP</a:t>
            </a:r>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Vận chuyển (transport):</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từ tiến trình này đến tiến trình kia (process-process)</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TCP, UDP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(network):</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định tuyến những gói dữ liệu từ nguồn tới đích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IP, các giao thức định tuyến</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a:t>
            </a:r>
            <a:r>
              <a:rPr lang="en-US" altLang="en-US" sz="2400"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iên </a:t>
            </a: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kết (data link):</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giữa các thành phần mạng lân cận</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Ethernet, 802.111 (WiFi), PPP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Vật lý (physical):</a:t>
            </a:r>
            <a:r>
              <a:rPr lang="en-US" altLang="en-US" sz="2400">
                <a:latin typeface="Arial" panose="020B0604020202020204" pitchFamily="34" charset="0"/>
                <a:ea typeface="ＭＳ Ｐゴシック" panose="020B0600070205080204" pitchFamily="34" charset="-128"/>
                <a:cs typeface="Arial" panose="020B0604020202020204" pitchFamily="34" charset="0"/>
              </a:rPr>
              <a:t> các bit </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trên đường dây</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lnSpc>
                <a:spcPct val="80000"/>
              </a:lnSpc>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23911"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12" name="Text Box 7"/>
          <p:cNvSpPr txBox="1">
            <a:spLocks noChangeArrowheads="1"/>
          </p:cNvSpPr>
          <p:nvPr/>
        </p:nvSpPr>
        <p:spPr bwMode="auto">
          <a:xfrm>
            <a:off x="6562725" y="1920875"/>
            <a:ext cx="18113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ứng dụng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Vận chuyển</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Mạng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liên kết</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Vật lý</a:t>
            </a:r>
          </a:p>
        </p:txBody>
      </p:sp>
      <p:sp>
        <p:nvSpPr>
          <p:cNvPr id="123913"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4"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5"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6"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E2D23B5-37BD-44B1-8803-A6079A5BEAE8}" type="slidenum">
              <a:rPr lang="en-US" altLang="en-US" sz="1200">
                <a:latin typeface="Arial" panose="020B0604020202020204" pitchFamily="34" charset="0"/>
              </a:rPr>
              <a:pPr>
                <a:lnSpc>
                  <a:spcPct val="100000"/>
                </a:lnSpc>
                <a:spcBef>
                  <a:spcPct val="0"/>
                </a:spcBef>
                <a:buClrTx/>
                <a:buSzTx/>
                <a:buFontTx/>
                <a:buNone/>
              </a:pPr>
              <a:t>63</a:t>
            </a:fld>
            <a:endParaRPr lang="en-US" altLang="en-US" sz="12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ứng dụng</a:t>
            </a:r>
          </a:p>
        </p:txBody>
      </p:sp>
      <p:sp>
        <p:nvSpPr>
          <p:cNvPr id="125955" name="Rectangle 2"/>
          <p:cNvSpPr>
            <a:spLocks noChangeArrowheads="1"/>
          </p:cNvSpPr>
          <p:nvPr/>
        </p:nvSpPr>
        <p:spPr bwMode="auto">
          <a:xfrm>
            <a:off x="6505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6" name="Rectangle 3"/>
          <p:cNvSpPr>
            <a:spLocks noGrp="1" noChangeArrowheads="1"/>
          </p:cNvSpPr>
          <p:nvPr>
            <p:ph type="title" idx="4294967295"/>
          </p:nvPr>
        </p:nvSpPr>
        <p:spPr>
          <a:xfrm>
            <a:off x="400050" y="85725"/>
            <a:ext cx="795337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Mô hình tham chiếu ISO/OSI</a:t>
            </a:r>
          </a:p>
        </p:txBody>
      </p:sp>
      <p:sp>
        <p:nvSpPr>
          <p:cNvPr id="125957" name="Rectangle 4"/>
          <p:cNvSpPr>
            <a:spLocks noGrp="1" noChangeArrowheads="1"/>
          </p:cNvSpPr>
          <p:nvPr>
            <p:ph type="body" sz="half" idx="4294967295"/>
          </p:nvPr>
        </p:nvSpPr>
        <p:spPr>
          <a:xfrm>
            <a:off x="584200" y="1282700"/>
            <a:ext cx="5154613" cy="4648200"/>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Trình diễn (presentation):</a:t>
            </a:r>
            <a:r>
              <a:rPr lang="en-US" altLang="en-US">
                <a:latin typeface="Arial" panose="020B0604020202020204" pitchFamily="34" charset="0"/>
                <a:ea typeface="ＭＳ Ｐゴシック" panose="020B0600070205080204" pitchFamily="34" charset="-128"/>
                <a:cs typeface="Arial" panose="020B0604020202020204" pitchFamily="34" charset="0"/>
              </a:rPr>
              <a:t> cho phép các ứng dụng giải thích ý nghĩa của dữ liệu, ví dụ mã hóa, nén, những quy ước chuyên biệt</a:t>
            </a: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Phiên (session):</a:t>
            </a:r>
            <a:r>
              <a:rPr lang="en-US" altLang="en-US">
                <a:latin typeface="Arial" panose="020B0604020202020204" pitchFamily="34" charset="0"/>
                <a:ea typeface="ＭＳ Ｐゴシック" panose="020B0600070205080204" pitchFamily="34" charset="-128"/>
                <a:cs typeface="Arial" panose="020B0604020202020204" pitchFamily="34" charset="0"/>
              </a:rPr>
              <a:t> sự đồng bộ hóa, khả năng chịu lỗi, phục hồi sự trao đổi dữ liệu</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thiếu</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những lớp này!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Những dịch vụ này, nếu cần, phải được thực hiện trong lớp ứng dụng (application layer)</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Cần hay không?</a:t>
            </a:r>
          </a:p>
        </p:txBody>
      </p:sp>
      <p:sp>
        <p:nvSpPr>
          <p:cNvPr id="125958"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9" name="Text Box 7"/>
          <p:cNvSpPr txBox="1">
            <a:spLocks noChangeArrowheads="1"/>
          </p:cNvSpPr>
          <p:nvPr/>
        </p:nvSpPr>
        <p:spPr bwMode="auto">
          <a:xfrm>
            <a:off x="6348413" y="1946275"/>
            <a:ext cx="1982787"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70000"/>
              </a:lnSpc>
              <a:spcBef>
                <a:spcPct val="0"/>
              </a:spcBef>
              <a:buClrTx/>
              <a:buSzTx/>
              <a:buFontTx/>
              <a:buNone/>
            </a:pPr>
            <a:r>
              <a:rPr lang="en-US" altLang="en-US" sz="2400">
                <a:latin typeface="Arial" panose="020B0604020202020204" pitchFamily="34" charset="0"/>
              </a:rPr>
              <a:t>Ứng dụng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Trình diễn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phiên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Vận chuyển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Mạng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liên kết</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Vật lý</a:t>
            </a:r>
          </a:p>
        </p:txBody>
      </p:sp>
      <p:sp>
        <p:nvSpPr>
          <p:cNvPr id="125960" name="Line 8"/>
          <p:cNvSpPr>
            <a:spLocks noChangeShapeType="1"/>
          </p:cNvSpPr>
          <p:nvPr/>
        </p:nvSpPr>
        <p:spPr bwMode="auto">
          <a:xfrm>
            <a:off x="6370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1" name="Line 9"/>
          <p:cNvSpPr>
            <a:spLocks noChangeShapeType="1"/>
          </p:cNvSpPr>
          <p:nvPr/>
        </p:nvSpPr>
        <p:spPr bwMode="auto">
          <a:xfrm>
            <a:off x="6384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2" name="Line 10"/>
          <p:cNvSpPr>
            <a:spLocks noChangeShapeType="1"/>
          </p:cNvSpPr>
          <p:nvPr/>
        </p:nvSpPr>
        <p:spPr bwMode="auto">
          <a:xfrm>
            <a:off x="6384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3" name="Line 11"/>
          <p:cNvSpPr>
            <a:spLocks noChangeShapeType="1"/>
          </p:cNvSpPr>
          <p:nvPr/>
        </p:nvSpPr>
        <p:spPr bwMode="auto">
          <a:xfrm>
            <a:off x="6386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4" name="Line 12"/>
          <p:cNvSpPr>
            <a:spLocks noChangeShapeType="1"/>
          </p:cNvSpPr>
          <p:nvPr/>
        </p:nvSpPr>
        <p:spPr bwMode="auto">
          <a:xfrm>
            <a:off x="6370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5" name="Line 13"/>
          <p:cNvSpPr>
            <a:spLocks noChangeShapeType="1"/>
          </p:cNvSpPr>
          <p:nvPr/>
        </p:nvSpPr>
        <p:spPr bwMode="auto">
          <a:xfrm>
            <a:off x="6369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125966"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895350"/>
            <a:ext cx="59880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2DC0CDC-8755-4109-ABB1-1A0EC1A3B9FA}" type="slidenum">
              <a:rPr lang="en-US" altLang="en-US" sz="1200">
                <a:latin typeface="Arial" panose="020B0604020202020204" pitchFamily="34" charset="0"/>
              </a:rPr>
              <a:pPr>
                <a:lnSpc>
                  <a:spcPct val="100000"/>
                </a:lnSpc>
                <a:spcBef>
                  <a:spcPct val="0"/>
                </a:spcBef>
                <a:buClrTx/>
                <a:buSzTx/>
                <a:buFontTx/>
                <a:buNone/>
              </a:pPr>
              <a:t>64</a:t>
            </a:fld>
            <a:endParaRPr lang="en-US" altLang="en-US" sz="120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8003"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75"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Freeform 99"/>
          <p:cNvSpPr>
            <a:spLocks/>
          </p:cNvSpPr>
          <p:nvPr/>
        </p:nvSpPr>
        <p:spPr bwMode="auto">
          <a:xfrm>
            <a:off x="6978650" y="4156075"/>
            <a:ext cx="655638" cy="1135063"/>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05" name="Freeform 3"/>
          <p:cNvSpPr>
            <a:spLocks/>
          </p:cNvSpPr>
          <p:nvPr/>
        </p:nvSpPr>
        <p:spPr bwMode="auto">
          <a:xfrm>
            <a:off x="7129463" y="2246313"/>
            <a:ext cx="638175" cy="85248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28006" name="Group 180"/>
          <p:cNvGrpSpPr>
            <a:grpSpLocks/>
          </p:cNvGrpSpPr>
          <p:nvPr/>
        </p:nvGrpSpPr>
        <p:grpSpPr bwMode="auto">
          <a:xfrm>
            <a:off x="7329488" y="2754313"/>
            <a:ext cx="1052512" cy="355600"/>
            <a:chOff x="4410" y="1365"/>
            <a:chExt cx="663" cy="224"/>
          </a:xfrm>
        </p:grpSpPr>
        <p:sp>
          <p:nvSpPr>
            <p:cNvPr id="128140"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1"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2"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128143" name="Freeform 184"/>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128144"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grpSp>
        <p:nvGrpSpPr>
          <p:cNvPr id="128007" name="Group 170"/>
          <p:cNvGrpSpPr>
            <a:grpSpLocks/>
          </p:cNvGrpSpPr>
          <p:nvPr/>
        </p:nvGrpSpPr>
        <p:grpSpPr bwMode="auto">
          <a:xfrm>
            <a:off x="7392988" y="5013325"/>
            <a:ext cx="881062" cy="422275"/>
            <a:chOff x="2356" y="1300"/>
            <a:chExt cx="555" cy="194"/>
          </a:xfrm>
        </p:grpSpPr>
        <p:sp>
          <p:nvSpPr>
            <p:cNvPr id="12813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3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2813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28135" name="Group 174"/>
            <p:cNvGrpSpPr>
              <a:grpSpLocks/>
            </p:cNvGrpSpPr>
            <p:nvPr/>
          </p:nvGrpSpPr>
          <p:grpSpPr bwMode="auto">
            <a:xfrm>
              <a:off x="2468" y="1332"/>
              <a:ext cx="310" cy="60"/>
              <a:chOff x="2468" y="1332"/>
              <a:chExt cx="310" cy="60"/>
            </a:xfrm>
          </p:grpSpPr>
          <p:sp>
            <p:nvSpPr>
              <p:cNvPr id="128138"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139"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28136"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7"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08" name="Freeform 2"/>
          <p:cNvSpPr>
            <a:spLocks/>
          </p:cNvSpPr>
          <p:nvPr/>
        </p:nvSpPr>
        <p:spPr bwMode="auto">
          <a:xfrm>
            <a:off x="3817938" y="1447800"/>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009" name="Text Box 8"/>
          <p:cNvSpPr txBox="1">
            <a:spLocks noChangeArrowheads="1"/>
          </p:cNvSpPr>
          <p:nvPr/>
        </p:nvSpPr>
        <p:spPr bwMode="auto">
          <a:xfrm>
            <a:off x="2716213" y="223838"/>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000099"/>
                </a:solidFill>
                <a:latin typeface="Arial" panose="020B0604020202020204" pitchFamily="34" charset="0"/>
              </a:rPr>
              <a:t>N</a:t>
            </a:r>
            <a:r>
              <a:rPr lang="en-US" altLang="en-US" sz="2400" i="1" smtClean="0">
                <a:solidFill>
                  <a:srgbClr val="000099"/>
                </a:solidFill>
                <a:latin typeface="Arial" panose="020B0604020202020204" pitchFamily="34" charset="0"/>
              </a:rPr>
              <a:t>guồn</a:t>
            </a:r>
            <a:endParaRPr lang="en-US" altLang="en-US" sz="2400" i="1">
              <a:solidFill>
                <a:srgbClr val="000099"/>
              </a:solidFill>
              <a:latin typeface="Arial" panose="020B0604020202020204" pitchFamily="34" charset="0"/>
            </a:endParaRPr>
          </a:p>
        </p:txBody>
      </p:sp>
      <p:sp>
        <p:nvSpPr>
          <p:cNvPr id="128010" name="Freeform 10"/>
          <p:cNvSpPr>
            <a:spLocks/>
          </p:cNvSpPr>
          <p:nvPr/>
        </p:nvSpPr>
        <p:spPr bwMode="auto">
          <a:xfrm>
            <a:off x="3868738" y="650875"/>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11"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2"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3"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4" name="Text Box 26"/>
          <p:cNvSpPr txBox="1">
            <a:spLocks noChangeArrowheads="1"/>
          </p:cNvSpPr>
          <p:nvPr/>
        </p:nvSpPr>
        <p:spPr bwMode="auto">
          <a:xfrm>
            <a:off x="2554288" y="698500"/>
            <a:ext cx="145573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15"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6"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7"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 name="Group 39"/>
          <p:cNvGrpSpPr>
            <a:grpSpLocks/>
          </p:cNvGrpSpPr>
          <p:nvPr/>
        </p:nvGrpSpPr>
        <p:grpSpPr bwMode="auto">
          <a:xfrm>
            <a:off x="1219200" y="1368425"/>
            <a:ext cx="1208088" cy="303213"/>
            <a:chOff x="501" y="1990"/>
            <a:chExt cx="761" cy="191"/>
          </a:xfrm>
        </p:grpSpPr>
        <p:sp>
          <p:nvSpPr>
            <p:cNvPr id="128126"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7"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28"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29"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30"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1"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segment</a:t>
            </a:r>
          </a:p>
        </p:txBody>
      </p:sp>
      <p:grpSp>
        <p:nvGrpSpPr>
          <p:cNvPr id="6" name="Group 178"/>
          <p:cNvGrpSpPr>
            <a:grpSpLocks/>
          </p:cNvGrpSpPr>
          <p:nvPr/>
        </p:nvGrpSpPr>
        <p:grpSpPr bwMode="auto">
          <a:xfrm>
            <a:off x="1533525" y="1033463"/>
            <a:ext cx="301625" cy="292100"/>
            <a:chOff x="1962" y="2058"/>
            <a:chExt cx="190" cy="184"/>
          </a:xfrm>
        </p:grpSpPr>
        <p:sp>
          <p:nvSpPr>
            <p:cNvPr id="128124"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5"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datagram</a:t>
            </a:r>
          </a:p>
        </p:txBody>
      </p:sp>
      <p:sp>
        <p:nvSpPr>
          <p:cNvPr id="128022" name="Text Box 54"/>
          <p:cNvSpPr txBox="1">
            <a:spLocks noChangeArrowheads="1"/>
          </p:cNvSpPr>
          <p:nvPr/>
        </p:nvSpPr>
        <p:spPr bwMode="auto">
          <a:xfrm>
            <a:off x="1547813" y="4108450"/>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smtClean="0">
                <a:solidFill>
                  <a:srgbClr val="000099"/>
                </a:solidFill>
                <a:latin typeface="Arial" panose="020B0604020202020204" pitchFamily="34" charset="0"/>
              </a:rPr>
              <a:t>Đích</a:t>
            </a:r>
            <a:endParaRPr lang="en-US" altLang="en-US" sz="2400" i="1">
              <a:solidFill>
                <a:srgbClr val="000099"/>
              </a:solidFill>
              <a:latin typeface="Arial" panose="020B0604020202020204" pitchFamily="34" charset="0"/>
            </a:endParaRPr>
          </a:p>
        </p:txBody>
      </p:sp>
      <p:sp>
        <p:nvSpPr>
          <p:cNvPr id="128023" name="Freeform 56"/>
          <p:cNvSpPr>
            <a:spLocks/>
          </p:cNvSpPr>
          <p:nvPr/>
        </p:nvSpPr>
        <p:spPr bwMode="auto">
          <a:xfrm>
            <a:off x="2979738" y="4540250"/>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24"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5"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6"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7" name="Text Box 60"/>
          <p:cNvSpPr txBox="1">
            <a:spLocks noChangeArrowheads="1"/>
          </p:cNvSpPr>
          <p:nvPr/>
        </p:nvSpPr>
        <p:spPr bwMode="auto">
          <a:xfrm>
            <a:off x="1665288" y="4584700"/>
            <a:ext cx="14700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28"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9"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30"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128031" name="Group 64"/>
          <p:cNvGrpSpPr>
            <a:grpSpLocks/>
          </p:cNvGrpSpPr>
          <p:nvPr/>
        </p:nvGrpSpPr>
        <p:grpSpPr bwMode="auto">
          <a:xfrm>
            <a:off x="152400" y="5527675"/>
            <a:ext cx="1479550" cy="303213"/>
            <a:chOff x="332" y="2224"/>
            <a:chExt cx="932" cy="191"/>
          </a:xfrm>
        </p:grpSpPr>
        <p:sp>
          <p:nvSpPr>
            <p:cNvPr id="128116"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7"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8"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9"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120"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21"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2"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3"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2" name="Group 73"/>
          <p:cNvGrpSpPr>
            <a:grpSpLocks/>
          </p:cNvGrpSpPr>
          <p:nvPr/>
        </p:nvGrpSpPr>
        <p:grpSpPr bwMode="auto">
          <a:xfrm>
            <a:off x="420688" y="5229225"/>
            <a:ext cx="1208087" cy="303213"/>
            <a:chOff x="501" y="1990"/>
            <a:chExt cx="761" cy="191"/>
          </a:xfrm>
        </p:grpSpPr>
        <p:sp>
          <p:nvSpPr>
            <p:cNvPr id="12811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1"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2"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3"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14"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15"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3" name="Group 80"/>
          <p:cNvGrpSpPr>
            <a:grpSpLocks/>
          </p:cNvGrpSpPr>
          <p:nvPr/>
        </p:nvGrpSpPr>
        <p:grpSpPr bwMode="auto">
          <a:xfrm>
            <a:off x="723900" y="4921250"/>
            <a:ext cx="890588" cy="303213"/>
            <a:chOff x="645" y="1734"/>
            <a:chExt cx="561" cy="191"/>
          </a:xfrm>
        </p:grpSpPr>
        <p:sp>
          <p:nvSpPr>
            <p:cNvPr id="12810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7"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08"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09"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4" name="Group 85"/>
          <p:cNvGrpSpPr>
            <a:grpSpLocks/>
          </p:cNvGrpSpPr>
          <p:nvPr/>
        </p:nvGrpSpPr>
        <p:grpSpPr bwMode="auto">
          <a:xfrm>
            <a:off x="930275" y="4610100"/>
            <a:ext cx="679450" cy="301625"/>
            <a:chOff x="780" y="1553"/>
            <a:chExt cx="428" cy="190"/>
          </a:xfrm>
        </p:grpSpPr>
        <p:sp>
          <p:nvSpPr>
            <p:cNvPr id="12810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5"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28035" name="Group 88"/>
          <p:cNvGrpSpPr>
            <a:grpSpLocks/>
          </p:cNvGrpSpPr>
          <p:nvPr/>
        </p:nvGrpSpPr>
        <p:grpSpPr bwMode="auto">
          <a:xfrm>
            <a:off x="5654675" y="4164013"/>
            <a:ext cx="1387475" cy="1035050"/>
            <a:chOff x="3601" y="168"/>
            <a:chExt cx="874" cy="652"/>
          </a:xfrm>
        </p:grpSpPr>
        <p:sp>
          <p:nvSpPr>
            <p:cNvPr id="128099"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1"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102"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103"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28036" name="Group 94"/>
          <p:cNvGrpSpPr>
            <a:grpSpLocks/>
          </p:cNvGrpSpPr>
          <p:nvPr/>
        </p:nvGrpSpPr>
        <p:grpSpPr bwMode="auto">
          <a:xfrm>
            <a:off x="5821363" y="2271713"/>
            <a:ext cx="1387475" cy="733425"/>
            <a:chOff x="4696" y="597"/>
            <a:chExt cx="874" cy="462"/>
          </a:xfrm>
        </p:grpSpPr>
        <p:sp>
          <p:nvSpPr>
            <p:cNvPr id="128095"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7"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98"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grpSp>
      <p:sp>
        <p:nvSpPr>
          <p:cNvPr id="128037" name="Freeform 114"/>
          <p:cNvSpPr>
            <a:spLocks/>
          </p:cNvSpPr>
          <p:nvPr/>
        </p:nvSpPr>
        <p:spPr bwMode="auto">
          <a:xfrm>
            <a:off x="1828800" y="533400"/>
            <a:ext cx="5264150" cy="5494338"/>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28038" name="Group 115"/>
          <p:cNvGrpSpPr>
            <a:grpSpLocks/>
          </p:cNvGrpSpPr>
          <p:nvPr/>
        </p:nvGrpSpPr>
        <p:grpSpPr bwMode="auto">
          <a:xfrm>
            <a:off x="4238625" y="4546600"/>
            <a:ext cx="1479550" cy="303213"/>
            <a:chOff x="332" y="2224"/>
            <a:chExt cx="932" cy="191"/>
          </a:xfrm>
        </p:grpSpPr>
        <p:sp>
          <p:nvSpPr>
            <p:cNvPr id="128087"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8"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9"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90"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91"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92"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3"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4"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9" name="Group 124"/>
          <p:cNvGrpSpPr>
            <a:grpSpLocks/>
          </p:cNvGrpSpPr>
          <p:nvPr/>
        </p:nvGrpSpPr>
        <p:grpSpPr bwMode="auto">
          <a:xfrm>
            <a:off x="4497388" y="4240213"/>
            <a:ext cx="1208087" cy="303212"/>
            <a:chOff x="501" y="1990"/>
            <a:chExt cx="761" cy="191"/>
          </a:xfrm>
        </p:grpSpPr>
        <p:sp>
          <p:nvSpPr>
            <p:cNvPr id="128081"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2"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3"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84"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85"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6"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5" name="Group 140"/>
          <p:cNvGrpSpPr>
            <a:grpSpLocks/>
          </p:cNvGrpSpPr>
          <p:nvPr/>
        </p:nvGrpSpPr>
        <p:grpSpPr bwMode="auto">
          <a:xfrm>
            <a:off x="7269163" y="4606925"/>
            <a:ext cx="1208087" cy="303213"/>
            <a:chOff x="501" y="1990"/>
            <a:chExt cx="761" cy="191"/>
          </a:xfrm>
        </p:grpSpPr>
        <p:sp>
          <p:nvSpPr>
            <p:cNvPr id="128075"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76"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77"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8"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9"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0"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6" name="Group 156"/>
          <p:cNvGrpSpPr>
            <a:grpSpLocks/>
          </p:cNvGrpSpPr>
          <p:nvPr/>
        </p:nvGrpSpPr>
        <p:grpSpPr bwMode="auto">
          <a:xfrm>
            <a:off x="938213" y="1665288"/>
            <a:ext cx="1479550" cy="303212"/>
            <a:chOff x="332" y="2224"/>
            <a:chExt cx="932" cy="191"/>
          </a:xfrm>
        </p:grpSpPr>
        <p:sp>
          <p:nvSpPr>
            <p:cNvPr id="128067"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8"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69"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0"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71"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2"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3"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4"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42" name="Text Box 166"/>
          <p:cNvSpPr txBox="1">
            <a:spLocks noChangeArrowheads="1"/>
          </p:cNvSpPr>
          <p:nvPr/>
        </p:nvSpPr>
        <p:spPr bwMode="auto">
          <a:xfrm>
            <a:off x="7196406" y="5457303"/>
            <a:ext cx="135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 </a:t>
            </a:r>
          </a:p>
          <a:p>
            <a:pPr algn="ctr" eaLnBrk="1" hangingPunct="1">
              <a:lnSpc>
                <a:spcPct val="100000"/>
              </a:lnSpc>
              <a:spcBef>
                <a:spcPct val="0"/>
              </a:spcBef>
              <a:buClrTx/>
              <a:buSzTx/>
              <a:buFontTx/>
              <a:buNone/>
            </a:pPr>
            <a:r>
              <a:rPr lang="en-US" altLang="en-US" sz="1800" b="1">
                <a:latin typeface="Arial" panose="020B0604020202020204" pitchFamily="34" charset="0"/>
              </a:rPr>
              <a:t>định tuyến</a:t>
            </a:r>
          </a:p>
        </p:txBody>
      </p:sp>
      <p:sp>
        <p:nvSpPr>
          <p:cNvPr id="128043" name="Text Box 167"/>
          <p:cNvSpPr txBox="1">
            <a:spLocks noChangeArrowheads="1"/>
          </p:cNvSpPr>
          <p:nvPr/>
        </p:nvSpPr>
        <p:spPr bwMode="auto">
          <a:xfrm>
            <a:off x="7236618" y="3128170"/>
            <a:ext cx="169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a:t>
            </a:r>
          </a:p>
          <a:p>
            <a:pPr algn="ctr" eaLnBrk="1" hangingPunct="1">
              <a:lnSpc>
                <a:spcPct val="100000"/>
              </a:lnSpc>
              <a:spcBef>
                <a:spcPct val="0"/>
              </a:spcBef>
              <a:buClrTx/>
              <a:buSzTx/>
              <a:buFontTx/>
              <a:buNone/>
            </a:pPr>
            <a:r>
              <a:rPr lang="en-US" altLang="en-US" sz="1800" b="1">
                <a:latin typeface="Arial" panose="020B0604020202020204" pitchFamily="34" charset="0"/>
              </a:rPr>
              <a:t>Chuyển mạch</a:t>
            </a:r>
          </a:p>
        </p:txBody>
      </p:sp>
      <p:sp>
        <p:nvSpPr>
          <p:cNvPr id="128044" name="Rectangle 168"/>
          <p:cNvSpPr>
            <a:spLocks noGrp="1" noChangeArrowheads="1"/>
          </p:cNvSpPr>
          <p:nvPr>
            <p:ph type="title" idx="4294967295"/>
          </p:nvPr>
        </p:nvSpPr>
        <p:spPr>
          <a:xfrm>
            <a:off x="4995863" y="0"/>
            <a:ext cx="3805237"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Đóng gói</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message</a:t>
            </a:r>
          </a:p>
        </p:txBody>
      </p:sp>
      <p:grpSp>
        <p:nvGrpSpPr>
          <p:cNvPr id="17" name="Group 175"/>
          <p:cNvGrpSpPr>
            <a:grpSpLocks/>
          </p:cNvGrpSpPr>
          <p:nvPr/>
        </p:nvGrpSpPr>
        <p:grpSpPr bwMode="auto">
          <a:xfrm>
            <a:off x="1763713" y="719138"/>
            <a:ext cx="679450" cy="301625"/>
            <a:chOff x="780" y="1553"/>
            <a:chExt cx="428" cy="190"/>
          </a:xfrm>
        </p:grpSpPr>
        <p:sp>
          <p:nvSpPr>
            <p:cNvPr id="128065"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6"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128059" name="Group 179"/>
            <p:cNvGrpSpPr>
              <a:grpSpLocks/>
            </p:cNvGrpSpPr>
            <p:nvPr/>
          </p:nvGrpSpPr>
          <p:grpSpPr bwMode="auto">
            <a:xfrm>
              <a:off x="1851" y="2047"/>
              <a:ext cx="190" cy="184"/>
              <a:chOff x="1962" y="2058"/>
              <a:chExt cx="190" cy="184"/>
            </a:xfrm>
          </p:grpSpPr>
          <p:sp>
            <p:nvSpPr>
              <p:cNvPr id="128063"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4"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grpSp>
          <p:nvGrpSpPr>
            <p:cNvPr id="128060" name="Group 182"/>
            <p:cNvGrpSpPr>
              <a:grpSpLocks/>
            </p:cNvGrpSpPr>
            <p:nvPr/>
          </p:nvGrpSpPr>
          <p:grpSpPr bwMode="auto">
            <a:xfrm>
              <a:off x="1992" y="2046"/>
              <a:ext cx="428" cy="190"/>
              <a:chOff x="780" y="1553"/>
              <a:chExt cx="428" cy="190"/>
            </a:xfrm>
          </p:grpSpPr>
          <p:sp>
            <p:nvSpPr>
              <p:cNvPr id="128061"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2"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128057"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58"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frame</a:t>
            </a:r>
          </a:p>
        </p:txBody>
      </p:sp>
      <p:grpSp>
        <p:nvGrpSpPr>
          <p:cNvPr id="128050" name="Group 187"/>
          <p:cNvGrpSpPr>
            <a:grpSpLocks/>
          </p:cNvGrpSpPr>
          <p:nvPr/>
        </p:nvGrpSpPr>
        <p:grpSpPr bwMode="auto">
          <a:xfrm flipH="1">
            <a:off x="3178175" y="4970463"/>
            <a:ext cx="803275" cy="771525"/>
            <a:chOff x="-44" y="1473"/>
            <a:chExt cx="981" cy="1105"/>
          </a:xfrm>
        </p:grpSpPr>
        <p:pic>
          <p:nvPicPr>
            <p:cNvPr id="128055"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6" name="Freeform 1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28051" name="Group 190"/>
          <p:cNvGrpSpPr>
            <a:grpSpLocks/>
          </p:cNvGrpSpPr>
          <p:nvPr/>
        </p:nvGrpSpPr>
        <p:grpSpPr bwMode="auto">
          <a:xfrm flipH="1">
            <a:off x="4140200" y="1087438"/>
            <a:ext cx="803275" cy="771525"/>
            <a:chOff x="-44" y="1473"/>
            <a:chExt cx="981" cy="1105"/>
          </a:xfrm>
        </p:grpSpPr>
        <p:pic>
          <p:nvPicPr>
            <p:cNvPr id="128053"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4" name="Freeform 1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280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1DC67EE-CC20-45EA-BF38-44B0B4F69217}" type="slidenum">
              <a:rPr lang="en-US" altLang="en-US" sz="1200">
                <a:latin typeface="Arial" panose="020B0604020202020204" pitchFamily="34" charset="0"/>
              </a:rPr>
              <a:pPr>
                <a:lnSpc>
                  <a:spcPct val="100000"/>
                </a:lnSpc>
                <a:spcBef>
                  <a:spcPct val="0"/>
                </a:spcBef>
                <a:buClrTx/>
                <a:buSzTx/>
                <a:buFontTx/>
                <a:buNone/>
              </a:pPr>
              <a:t>65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Introduction</a:t>
            </a:r>
            <a:endParaRPr lang="en-US"/>
          </a:p>
        </p:txBody>
      </p:sp>
      <p:sp>
        <p:nvSpPr>
          <p:cNvPr id="3" name="Slide Number Placeholder 2"/>
          <p:cNvSpPr>
            <a:spLocks noGrp="1"/>
          </p:cNvSpPr>
          <p:nvPr>
            <p:ph type="sldNum" sz="quarter" idx="12"/>
          </p:nvPr>
        </p:nvSpPr>
        <p:spPr/>
        <p:txBody>
          <a:bodyPr/>
          <a:lstStyle/>
          <a:p>
            <a:pPr>
              <a:defRPr/>
            </a:pPr>
            <a:r>
              <a:rPr lang="en-US" altLang="en-US" smtClean="0"/>
              <a:t>1-</a:t>
            </a:r>
            <a:fld id="{87258259-5899-4A4C-ADCA-AF32B89D78C1}" type="slidenum">
              <a:rPr lang="en-US" altLang="en-US" smtClean="0"/>
              <a:pPr>
                <a:defRPr/>
              </a:pPr>
              <a:t>66</a:t>
            </a:fld>
            <a:endParaRPr lang="en-US" altLang="en-US"/>
          </a:p>
        </p:txBody>
      </p:sp>
      <p:pic>
        <p:nvPicPr>
          <p:cNvPr id="6" name="encaps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3135" y="1993726"/>
            <a:ext cx="7070716" cy="3966499"/>
          </a:xfrm>
          <a:prstGeom prst="rect">
            <a:avLst/>
          </a:prstGeom>
        </p:spPr>
      </p:pic>
    </p:spTree>
    <p:extLst>
      <p:ext uri="{BB962C8B-B14F-4D97-AF65-F5344CB8AC3E}">
        <p14:creationId xmlns:p14="http://schemas.microsoft.com/office/powerpoint/2010/main" val="3603157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005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0053"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1.6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300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9E33EB-1B08-40E8-BBE2-120F1A4D617D}" type="slidenum">
              <a:rPr lang="en-US" altLang="en-US" sz="1200">
                <a:latin typeface="Arial" panose="020B0604020202020204" pitchFamily="34" charset="0"/>
              </a:rPr>
              <a:pPr>
                <a:lnSpc>
                  <a:spcPct val="100000"/>
                </a:lnSpc>
                <a:spcBef>
                  <a:spcPct val="0"/>
                </a:spcBef>
                <a:buClrTx/>
                <a:buSzTx/>
                <a:buFontTx/>
                <a:buNone/>
              </a:pPr>
              <a:t>67</a:t>
            </a:fld>
            <a:endParaRPr lang="en-US"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2099"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892175"/>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Rectangle 2"/>
          <p:cNvSpPr>
            <a:spLocks noGrp="1" noChangeArrowheads="1"/>
          </p:cNvSpPr>
          <p:nvPr>
            <p:ph type="title" idx="4294967295"/>
          </p:nvPr>
        </p:nvSpPr>
        <p:spPr>
          <a:xfrm>
            <a:off x="333375" y="777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An toàn mạng</a:t>
            </a:r>
          </a:p>
        </p:txBody>
      </p:sp>
      <p:sp>
        <p:nvSpPr>
          <p:cNvPr id="132101" name="Rectangle 3"/>
          <p:cNvSpPr>
            <a:spLocks noGrp="1" noChangeArrowheads="1"/>
          </p:cNvSpPr>
          <p:nvPr>
            <p:ph type="body" idx="4294967295"/>
          </p:nvPr>
        </p:nvSpPr>
        <p:spPr>
          <a:xfrm>
            <a:off x="533400" y="1257300"/>
            <a:ext cx="8239125" cy="5119688"/>
          </a:xfrm>
        </p:spPr>
        <p:txBody>
          <a:bodyPr/>
          <a:lstStyle/>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Lĩnh vực an ninh mạng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kẻ xấu có thể tấn công mạng máy tính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chúng ta có thể bảo vệ mạng khỏi các cuộc tấn công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Làm thế nào để thiết kế những kiến trúc có thể miễn dịch khỏi các cuộc tấn công</a:t>
            </a:r>
          </a:p>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ban đầu không được thiết kết với bảo mật</a:t>
            </a:r>
          </a:p>
          <a:p>
            <a:pPr lvl="1" algn="just" eaLnBrk="1" hangingPunct="1"/>
            <a:r>
              <a:rPr lang="en-US" altLang="en-US" i="1">
                <a:latin typeface="Arial" panose="020B0604020202020204" pitchFamily="34" charset="0"/>
                <a:ea typeface="Arial" panose="020B0604020202020204" pitchFamily="34" charset="0"/>
                <a:cs typeface="Arial" panose="020B0604020202020204" pitchFamily="34" charset="0"/>
              </a:rPr>
              <a:t>Tầm nhìn ban đầu:</a:t>
            </a:r>
            <a:r>
              <a:rPr lang="en-US" altLang="en-US">
                <a:latin typeface="Arial" panose="020B0604020202020204" pitchFamily="34" charset="0"/>
                <a:ea typeface="Arial" panose="020B0604020202020204" pitchFamily="34" charset="0"/>
                <a:cs typeface="Arial" panose="020B0604020202020204" pitchFamily="34" charset="0"/>
              </a:rPr>
              <a: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AU" altLang="ja-JP">
                <a:latin typeface="Arial" panose="020B0604020202020204" pitchFamily="34" charset="0"/>
                <a:ea typeface="ＭＳ Ｐゴシック" panose="020B0600070205080204" pitchFamily="34" charset="-128"/>
                <a:cs typeface="Arial" panose="020B0604020202020204" pitchFamily="34" charset="0"/>
              </a:rPr>
              <a:t>một nhóm người dùng tin tưởng lẫn nhau được kết nối đến một mạng trong suốt</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a:t>
            </a:r>
            <a:r>
              <a:rPr lang="en-US" altLang="ja-JP">
                <a:latin typeface="Arial" panose="020B0604020202020204" pitchFamily="34" charset="0"/>
                <a:ea typeface="ＭＳ Ｐゴシック" panose="020B0600070205080204" pitchFamily="34" charset="-128"/>
                <a:cs typeface="Arial" panose="020B0604020202020204" pitchFamily="34" charset="0"/>
                <a:sym typeface="Wingdings" panose="05000000000000000000" pitchFamily="2" charset="2"/>
              </a:rPr>
              <a: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Nhà thiết kế giao thức Internet đang phải “bắt kịp”</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An toàn được cân nhắc trong tất cả các tầng</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21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6BD9F-CD66-4C35-8A13-5E881730D7A9}" type="slidenum">
              <a:rPr lang="en-US" altLang="en-US" sz="1200">
                <a:latin typeface="Arial" panose="020B0604020202020204" pitchFamily="34" charset="0"/>
              </a:rPr>
              <a:pPr>
                <a:lnSpc>
                  <a:spcPct val="100000"/>
                </a:lnSpc>
                <a:spcBef>
                  <a:spcPct val="0"/>
                </a:spcBef>
                <a:buClrTx/>
                <a:buSzTx/>
                <a:buFontTx/>
                <a:buNone/>
              </a:pPr>
              <a:t>68</a:t>
            </a:fld>
            <a:endParaRPr lang="en-US" altLang="en-US" sz="1200">
              <a:latin typeface="Arial" panose="020B0604020202020204"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23"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189038"/>
            <a:ext cx="85486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2"/>
          <p:cNvSpPr>
            <a:spLocks noGrp="1" noChangeArrowheads="1"/>
          </p:cNvSpPr>
          <p:nvPr>
            <p:ph type="title" idx="4294967295"/>
          </p:nvPr>
        </p:nvSpPr>
        <p:spPr>
          <a:xfrm>
            <a:off x="169863" y="-12700"/>
            <a:ext cx="8996362" cy="1143000"/>
          </a:xfrm>
        </p:spPr>
        <p:txBody>
          <a:bodyPr/>
          <a:lstStyle/>
          <a:p>
            <a:pPr eaLnBrk="1" hangingPunct="1"/>
            <a:r>
              <a:rPr lang="en-US" altLang="en-US" sz="3000">
                <a:latin typeface="Arial" panose="020B0604020202020204" pitchFamily="34" charset="0"/>
                <a:ea typeface="ＭＳ Ｐゴシック" panose="020B0600070205080204" pitchFamily="34" charset="-128"/>
                <a:cs typeface="Arial" panose="020B0604020202020204" pitchFamily="34" charset="0"/>
              </a:rPr>
              <a:t>Kẻ xấu: đặt phần mềm có hại (malware ) vào trong các </a:t>
            </a:r>
            <a:r>
              <a:rPr lang="vi-VN" altLang="en-US" sz="30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sz="3000">
                <a:latin typeface="Arial" panose="020B0604020202020204" pitchFamily="34" charset="0"/>
                <a:ea typeface="ＭＳ Ｐゴシック" panose="020B0600070205080204" pitchFamily="34" charset="-128"/>
                <a:cs typeface="Arial" panose="020B0604020202020204" pitchFamily="34" charset="0"/>
              </a:rPr>
              <a:t> </a:t>
            </a:r>
            <a:r>
              <a:rPr lang="en-US" altLang="en-US" sz="3000">
                <a:latin typeface="Arial" panose="020B0604020202020204" pitchFamily="34" charset="0"/>
                <a:ea typeface="ＭＳ Ｐゴシック" panose="020B0600070205080204" pitchFamily="34" charset="-128"/>
                <a:cs typeface="Arial" panose="020B0604020202020204" pitchFamily="34" charset="0"/>
              </a:rPr>
              <a:t>thông qua Internet</a:t>
            </a:r>
          </a:p>
        </p:txBody>
      </p:sp>
      <p:sp>
        <p:nvSpPr>
          <p:cNvPr id="133125" name="Rectangle 4"/>
          <p:cNvSpPr>
            <a:spLocks noGrp="1" noChangeArrowheads="1"/>
          </p:cNvSpPr>
          <p:nvPr>
            <p:ph type="body" sz="half" idx="4294967295"/>
          </p:nvPr>
        </p:nvSpPr>
        <p:spPr>
          <a:xfrm>
            <a:off x="574675" y="1500188"/>
            <a:ext cx="8150225" cy="4772025"/>
          </a:xfrm>
        </p:spPr>
        <p:txBody>
          <a:bodyPr/>
          <a:lstStyle/>
          <a:p>
            <a:pPr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Phần mềm có hại có thể xâm nhập vào trong </a:t>
            </a:r>
            <a:r>
              <a:rPr lang="vi-VN" altLang="en-US">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từ:</a:t>
            </a:r>
            <a:endPar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V</a:t>
            </a:r>
            <a:r>
              <a:rPr lang="en-US" altLang="en-US" i="1" smtClean="0">
                <a:solidFill>
                  <a:srgbClr val="000099"/>
                </a:solidFill>
                <a:latin typeface="Arial" panose="020B0604020202020204" pitchFamily="34" charset="0"/>
                <a:ea typeface="Arial" panose="020B0604020202020204" pitchFamily="34" charset="0"/>
                <a:cs typeface="Arial" panose="020B0604020202020204" pitchFamily="34" charset="0"/>
              </a:rPr>
              <a:t>irus</a:t>
            </a: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 </a:t>
            </a:r>
            <a:r>
              <a:rPr lang="en-US" altLang="en-US">
                <a:latin typeface="Arial" panose="020B0604020202020204" pitchFamily="34" charset="0"/>
                <a:ea typeface="Arial" panose="020B0604020202020204" pitchFamily="34" charset="0"/>
                <a:cs typeface="Arial" panose="020B0604020202020204" pitchFamily="34" charset="0"/>
              </a:rPr>
              <a:t>sự truyền nhiềm tự sao chép bằng việc nhận hoặc là thực thi đối tượng (như là e-mail attachment)</a:t>
            </a: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W</a:t>
            </a:r>
            <a:r>
              <a:rPr lang="en-US" altLang="en-US" i="1" smtClean="0">
                <a:solidFill>
                  <a:srgbClr val="000099"/>
                </a:solidFill>
                <a:latin typeface="Arial" panose="020B0604020202020204" pitchFamily="34" charset="0"/>
                <a:ea typeface="Arial" panose="020B0604020202020204" pitchFamily="34" charset="0"/>
                <a:cs typeface="Arial" panose="020B0604020202020204" pitchFamily="34" charset="0"/>
              </a:rPr>
              <a:t>orm</a:t>
            </a: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 </a:t>
            </a:r>
            <a:r>
              <a:rPr lang="en-US" altLang="en-US">
                <a:latin typeface="Arial" panose="020B0604020202020204" pitchFamily="34" charset="0"/>
                <a:ea typeface="Arial" panose="020B0604020202020204" pitchFamily="34" charset="0"/>
                <a:cs typeface="Arial" panose="020B0604020202020204" pitchFamily="34" charset="0"/>
              </a:rPr>
              <a:t>sự truyền nhiễm tự sao chép bằng việc thụ động tiếp nhập đối tượng mà tự nó được thực hiện</a:t>
            </a:r>
          </a:p>
          <a:p>
            <a:pPr eaLnBrk="1" hangingPunct="1">
              <a:spcBef>
                <a:spcPct val="50000"/>
              </a:spcBef>
              <a:buSzPct val="75000"/>
            </a:pP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Phần mềm gián điệp</a:t>
            </a:r>
            <a:r>
              <a:rPr lang="en-US" altLang="en-US">
                <a:latin typeface="Arial" panose="020B0604020202020204" pitchFamily="34" charset="0"/>
                <a:ea typeface="ＭＳ Ｐゴシック" panose="020B0600070205080204" pitchFamily="34" charset="-128"/>
                <a:cs typeface="Arial" panose="020B0604020202020204" pitchFamily="34" charset="0"/>
              </a:rPr>
              <a:t> có thể ghi lại các phím nhấn, các trang wed đã vào, tải thông tin đến đến trang tập hợp</a:t>
            </a:r>
          </a:p>
          <a:p>
            <a:pPr algn="just"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smtClean="0">
                <a:latin typeface="Arial" panose="020B0604020202020204" pitchFamily="34" charset="0"/>
                <a:ea typeface="ＭＳ Ｐゴシック" panose="020B0600070205080204" pitchFamily="34" charset="-128"/>
                <a:cs typeface="Arial" panose="020B0604020202020204" pitchFamily="34" charset="0"/>
              </a:rPr>
              <a:t>ệ </a:t>
            </a:r>
            <a:r>
              <a:rPr lang="vi-VN" altLang="en-US">
                <a:latin typeface="Arial" panose="020B0604020202020204" pitchFamily="34" charset="0"/>
                <a:ea typeface="ＭＳ Ｐゴシック" panose="020B0600070205080204" pitchFamily="34" charset="-128"/>
                <a:cs typeface="Arial" panose="020B0604020202020204" pitchFamily="34" charset="0"/>
              </a:rPr>
              <a:t>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bị nhiễm có thể được dùng trong mạng </a:t>
            </a: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botnet,</a:t>
            </a:r>
            <a:r>
              <a:rPr lang="en-US" altLang="en-US">
                <a:latin typeface="Arial" panose="020B0604020202020204" pitchFamily="34" charset="0"/>
                <a:ea typeface="ＭＳ Ｐゴシック" panose="020B0600070205080204" pitchFamily="34" charset="-128"/>
                <a:cs typeface="Arial" panose="020B0604020202020204" pitchFamily="34" charset="0"/>
              </a:rPr>
              <a:t> sử dụng cho thư rác. Tấn công DDoS</a:t>
            </a:r>
          </a:p>
        </p:txBody>
      </p:sp>
      <p:sp>
        <p:nvSpPr>
          <p:cNvPr id="1331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302C8FF-C13C-41C7-BE67-32AA727308A9}" type="slidenum">
              <a:rPr lang="en-US" altLang="en-US" sz="1200">
                <a:latin typeface="Arial" panose="020B0604020202020204" pitchFamily="34" charset="0"/>
              </a:rPr>
              <a:pPr>
                <a:lnSpc>
                  <a:spcPct val="100000"/>
                </a:lnSpc>
                <a:spcBef>
                  <a:spcPct val="0"/>
                </a:spcBef>
                <a:buClrTx/>
                <a:buSzTx/>
                <a:buFontTx/>
                <a:buNone/>
              </a:pPr>
              <a:t>69</a:t>
            </a:fld>
            <a:endParaRPr lang="en-US" altLang="en-US" sz="120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304800" y="169863"/>
            <a:ext cx="8382000" cy="846137"/>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cái nhìn về dịch vụ</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1507" name="Rectangle 3"/>
          <p:cNvSpPr>
            <a:spLocks noGrp="1" noChangeArrowheads="1"/>
          </p:cNvSpPr>
          <p:nvPr>
            <p:ph type="body" sz="half" idx="4294967295"/>
          </p:nvPr>
        </p:nvSpPr>
        <p:spPr>
          <a:xfrm>
            <a:off x="218324" y="1346240"/>
            <a:ext cx="5053012" cy="4105275"/>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Cơ sở hạ tầng cung cấp các dịch vụ cho các ứng dụng:</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Web, VoIP, email, games, thương mại điện tử, mạng xã hội, </a:t>
            </a:r>
            <a:r>
              <a:rPr lang="en-US" altLang="en-US" smtClean="0">
                <a:latin typeface="Arial" panose="020B0604020202020204" pitchFamily="34" charset="0"/>
                <a:ea typeface="Arial" panose="020B0604020202020204" pitchFamily="34" charset="0"/>
                <a:cs typeface="Arial" panose="020B0604020202020204" pitchFamily="34" charset="0"/>
              </a:rPr>
              <a:t>…</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Cung cấp giao diện lập trình cho các ứng dụng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Cái móc (hooks) cho phép gửi và nhận các chương trình ứng dụng để “kết nối” với Internet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a:t>
            </a:r>
            <a:r>
              <a:rPr lang="en-US" altLang="en-US" smtClean="0">
                <a:latin typeface="Arial" panose="020B0604020202020204" pitchFamily="34" charset="0"/>
                <a:ea typeface="Arial" panose="020B0604020202020204" pitchFamily="34" charset="0"/>
                <a:cs typeface="Arial" panose="020B0604020202020204" pitchFamily="34" charset="0"/>
              </a:rPr>
              <a:t>ung </a:t>
            </a:r>
            <a:r>
              <a:rPr lang="en-US" altLang="en-US">
                <a:latin typeface="Arial" panose="020B0604020202020204" pitchFamily="34" charset="0"/>
                <a:ea typeface="Arial" panose="020B0604020202020204" pitchFamily="34" charset="0"/>
                <a:cs typeface="Arial" panose="020B0604020202020204" pitchFamily="34" charset="0"/>
              </a:rPr>
              <a:t>cấp các lựa chọn dịch vụ, tương tự như dịch vụ bưu chính.</a:t>
            </a:r>
          </a:p>
        </p:txBody>
      </p:sp>
      <p:pic>
        <p:nvPicPr>
          <p:cNvPr id="21508"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82638"/>
            <a:ext cx="654843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1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21CCB92-C91B-4BCD-9CB4-A42208984863}" type="slidenum">
              <a:rPr lang="en-US" altLang="en-US" sz="1200">
                <a:latin typeface="Arial" panose="020B0604020202020204" pitchFamily="34" charset="0"/>
              </a:rPr>
              <a:pPr>
                <a:lnSpc>
                  <a:spcPct val="100000"/>
                </a:lnSpc>
                <a:spcBef>
                  <a:spcPct val="0"/>
                </a:spcBef>
                <a:buClrTx/>
                <a:buSzTx/>
                <a:buFontTx/>
                <a:buNone/>
              </a:pPr>
              <a:t>7</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endParaRPr lang="en-US" altLang="en-US" sz="2000">
                <a:latin typeface="Arial" panose="020B0604020202020204" pitchFamily="34" charset="0"/>
              </a:endParaRP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a:t>
              </a:r>
              <a:r>
                <a:rPr lang="en-US" altLang="en-US" sz="2000" smtClean="0">
                  <a:latin typeface="Arial" panose="020B0604020202020204" pitchFamily="34" charset="0"/>
                </a:rPr>
                <a:t>ạng </a:t>
              </a:r>
              <a:r>
                <a:rPr lang="en-US" altLang="en-US" sz="2000">
                  <a:latin typeface="Arial" panose="020B0604020202020204" pitchFamily="34" charset="0"/>
                </a:rPr>
                <a:t>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4147" name="Group 131"/>
          <p:cNvGrpSpPr>
            <a:grpSpLocks/>
          </p:cNvGrpSpPr>
          <p:nvPr/>
        </p:nvGrpSpPr>
        <p:grpSpPr bwMode="auto">
          <a:xfrm flipH="1">
            <a:off x="5716588" y="3614738"/>
            <a:ext cx="735012" cy="681037"/>
            <a:chOff x="-44" y="1473"/>
            <a:chExt cx="981" cy="1105"/>
          </a:xfrm>
        </p:grpSpPr>
        <p:pic>
          <p:nvPicPr>
            <p:cNvPr id="134248"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49" name="Freeform 13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 name="Group 186"/>
          <p:cNvGrpSpPr>
            <a:grpSpLocks/>
          </p:cNvGrpSpPr>
          <p:nvPr/>
        </p:nvGrpSpPr>
        <p:grpSpPr bwMode="auto">
          <a:xfrm>
            <a:off x="6257925" y="3857625"/>
            <a:ext cx="1152525" cy="1263650"/>
            <a:chOff x="5069" y="1396"/>
            <a:chExt cx="726" cy="796"/>
          </a:xfrm>
        </p:grpSpPr>
        <p:sp>
          <p:nvSpPr>
            <p:cNvPr id="134214" name="Text Box 21"/>
            <p:cNvSpPr txBox="1">
              <a:spLocks noChangeArrowheads="1"/>
            </p:cNvSpPr>
            <p:nvPr/>
          </p:nvSpPr>
          <p:spPr bwMode="auto">
            <a:xfrm>
              <a:off x="5069" y="1940"/>
              <a:ext cx="7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mục tiêu</a:t>
              </a:r>
            </a:p>
          </p:txBody>
        </p:sp>
        <p:grpSp>
          <p:nvGrpSpPr>
            <p:cNvPr id="134215" name="Group 153"/>
            <p:cNvGrpSpPr>
              <a:grpSpLocks/>
            </p:cNvGrpSpPr>
            <p:nvPr/>
          </p:nvGrpSpPr>
          <p:grpSpPr bwMode="auto">
            <a:xfrm>
              <a:off x="5200" y="1396"/>
              <a:ext cx="258" cy="574"/>
              <a:chOff x="4140" y="429"/>
              <a:chExt cx="1425" cy="2396"/>
            </a:xfrm>
          </p:grpSpPr>
          <p:sp>
            <p:nvSpPr>
              <p:cNvPr id="134216" name="Freeform 15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7"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18" name="Freeform 15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9" name="Freeform 15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20"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1" name="Group 159"/>
              <p:cNvGrpSpPr>
                <a:grpSpLocks/>
              </p:cNvGrpSpPr>
              <p:nvPr/>
            </p:nvGrpSpPr>
            <p:grpSpPr bwMode="auto">
              <a:xfrm>
                <a:off x="4749" y="668"/>
                <a:ext cx="581" cy="145"/>
                <a:chOff x="614" y="2568"/>
                <a:chExt cx="725" cy="139"/>
              </a:xfrm>
            </p:grpSpPr>
            <p:sp>
              <p:nvSpPr>
                <p:cNvPr id="134246"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7"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2"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3" name="Group 163"/>
              <p:cNvGrpSpPr>
                <a:grpSpLocks/>
              </p:cNvGrpSpPr>
              <p:nvPr/>
            </p:nvGrpSpPr>
            <p:grpSpPr bwMode="auto">
              <a:xfrm>
                <a:off x="4747" y="994"/>
                <a:ext cx="581" cy="134"/>
                <a:chOff x="614" y="2568"/>
                <a:chExt cx="725" cy="139"/>
              </a:xfrm>
            </p:grpSpPr>
            <p:sp>
              <p:nvSpPr>
                <p:cNvPr id="134244"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5"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4"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25"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6" name="Group 168"/>
              <p:cNvGrpSpPr>
                <a:grpSpLocks/>
              </p:cNvGrpSpPr>
              <p:nvPr/>
            </p:nvGrpSpPr>
            <p:grpSpPr bwMode="auto">
              <a:xfrm>
                <a:off x="4735" y="1627"/>
                <a:ext cx="582" cy="151"/>
                <a:chOff x="614" y="2568"/>
                <a:chExt cx="725" cy="139"/>
              </a:xfrm>
            </p:grpSpPr>
            <p:sp>
              <p:nvSpPr>
                <p:cNvPr id="134242"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3"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7" name="Freeform 17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4228" name="Group 172"/>
              <p:cNvGrpSpPr>
                <a:grpSpLocks/>
              </p:cNvGrpSpPr>
              <p:nvPr/>
            </p:nvGrpSpPr>
            <p:grpSpPr bwMode="auto">
              <a:xfrm>
                <a:off x="4739" y="1327"/>
                <a:ext cx="582" cy="139"/>
                <a:chOff x="614" y="2568"/>
                <a:chExt cx="725" cy="139"/>
              </a:xfrm>
            </p:grpSpPr>
            <p:sp>
              <p:nvSpPr>
                <p:cNvPr id="134240"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1"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9"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0" name="Freeform 17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1" name="Freeform 17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2"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3" name="Freeform 17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4"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5"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6"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7"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4238"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9"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134149" name="Rectangle 3"/>
          <p:cNvSpPr>
            <a:spLocks noGrp="1" noChangeArrowheads="1"/>
          </p:cNvSpPr>
          <p:nvPr>
            <p:ph type="body" idx="4294967295"/>
          </p:nvPr>
        </p:nvSpPr>
        <p:spPr>
          <a:xfrm>
            <a:off x="387350" y="1212850"/>
            <a:ext cx="8132763" cy="117157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Từ chối dịch vụ (Denial of Service) (DoS):</a:t>
            </a:r>
            <a:r>
              <a:rPr lang="en-US" altLang="en-US">
                <a:latin typeface="Arial" panose="020B0604020202020204" pitchFamily="34" charset="0"/>
                <a:ea typeface="ＭＳ Ｐゴシック" panose="020B0600070205080204" pitchFamily="34" charset="-128"/>
                <a:cs typeface="Arial" panose="020B0604020202020204" pitchFamily="34" charset="0"/>
              </a:rPr>
              <a:t> kể tấn công làm cho tài nguyên (máy chủ, băng thông) không sẵn sàng cho lưu lượng hợp pháp bằng cách triệt tiêu tài nguyên bởi các lưu lượng giả.</a:t>
            </a:r>
          </a:p>
        </p:txBody>
      </p:sp>
      <p:sp>
        <p:nvSpPr>
          <p:cNvPr id="281604" name="Rectangle 4"/>
          <p:cNvSpPr>
            <a:spLocks noChangeArrowheads="1"/>
          </p:cNvSpPr>
          <p:nvPr/>
        </p:nvSpPr>
        <p:spPr bwMode="auto">
          <a:xfrm>
            <a:off x="354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1.</a:t>
            </a:r>
            <a:r>
              <a:rPr lang="en-US" altLang="en-US" sz="2400">
                <a:latin typeface="Arial" panose="020B0604020202020204" pitchFamily="34" charset="0"/>
              </a:rPr>
              <a:t> chọn mục tiêu</a:t>
            </a:r>
          </a:p>
        </p:txBody>
      </p:sp>
      <p:sp>
        <p:nvSpPr>
          <p:cNvPr id="281605" name="Rectangle 5"/>
          <p:cNvSpPr>
            <a:spLocks noChangeArrowheads="1"/>
          </p:cNvSpPr>
          <p:nvPr/>
        </p:nvSpPr>
        <p:spPr bwMode="auto">
          <a:xfrm>
            <a:off x="195263" y="3171825"/>
            <a:ext cx="42846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2.</a:t>
            </a:r>
            <a:r>
              <a:rPr lang="en-US" altLang="en-US" sz="2400">
                <a:latin typeface="Arial" panose="020B0604020202020204" pitchFamily="34" charset="0"/>
              </a:rPr>
              <a:t> đột nhập vào các </a:t>
            </a:r>
            <a:r>
              <a:rPr lang="vi-VN" altLang="en-US" sz="2400">
                <a:latin typeface="Arial" panose="020B0604020202020204" pitchFamily="34" charset="0"/>
              </a:rPr>
              <a:t>hệ thống đầu cuối </a:t>
            </a:r>
            <a:r>
              <a:rPr lang="en-US" altLang="en-US" sz="2400">
                <a:latin typeface="Arial" panose="020B0604020202020204" pitchFamily="34" charset="0"/>
              </a:rPr>
              <a:t>xung quanh mạng (xem botnet)</a:t>
            </a:r>
          </a:p>
          <a:p>
            <a:pPr>
              <a:lnSpc>
                <a:spcPct val="100000"/>
              </a:lnSpc>
              <a:buClr>
                <a:schemeClr val="accent2"/>
              </a:buClr>
              <a:buSzPct val="85000"/>
              <a:buFont typeface="ZapfDingbats" pitchFamily="82" charset="2"/>
              <a:buAutoNum type="arabicPeriod" startAt="2"/>
            </a:pPr>
            <a:endParaRPr lang="en-US" altLang="en-US" sz="2400">
              <a:latin typeface="Arial" panose="020B0604020202020204" pitchFamily="34" charset="0"/>
            </a:endParaRPr>
          </a:p>
        </p:txBody>
      </p:sp>
      <p:sp>
        <p:nvSpPr>
          <p:cNvPr id="281606" name="Rectangle 6"/>
          <p:cNvSpPr>
            <a:spLocks noChangeArrowheads="1"/>
          </p:cNvSpPr>
          <p:nvPr/>
        </p:nvSpPr>
        <p:spPr bwMode="auto">
          <a:xfrm>
            <a:off x="373063" y="4303713"/>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3.</a:t>
            </a:r>
            <a:r>
              <a:rPr lang="en-US" altLang="en-US" sz="2400">
                <a:latin typeface="Arial" panose="020B0604020202020204" pitchFamily="34" charset="0"/>
              </a:rPr>
              <a:t>  gởi các gói tin đến mục tiêu từ các </a:t>
            </a:r>
            <a:r>
              <a:rPr lang="vi-VN" altLang="en-US" sz="2400">
                <a:latin typeface="Arial" panose="020B0604020202020204" pitchFamily="34" charset="0"/>
              </a:rPr>
              <a:t>hệ thống đầu cuối </a:t>
            </a:r>
            <a:r>
              <a:rPr lang="en-US" altLang="en-US" sz="2400">
                <a:latin typeface="Arial" panose="020B0604020202020204" pitchFamily="34" charset="0"/>
              </a:rPr>
              <a:t>đã bị chiếm</a:t>
            </a:r>
          </a:p>
        </p:txBody>
      </p:sp>
      <p:sp>
        <p:nvSpPr>
          <p:cNvPr id="134153" name="Rectangle 2"/>
          <p:cNvSpPr>
            <a:spLocks noChangeArrowheads="1"/>
          </p:cNvSpPr>
          <p:nvPr/>
        </p:nvSpPr>
        <p:spPr bwMode="auto">
          <a:xfrm>
            <a:off x="382076" y="53817"/>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K</a:t>
            </a:r>
            <a:r>
              <a:rPr lang="en-US" altLang="en-US" sz="3600" smtClean="0">
                <a:solidFill>
                  <a:srgbClr val="000099"/>
                </a:solidFill>
                <a:latin typeface="Arial" panose="020B0604020202020204" pitchFamily="34" charset="0"/>
              </a:rPr>
              <a:t>ẻ </a:t>
            </a:r>
            <a:r>
              <a:rPr lang="en-US" altLang="en-US" sz="3600">
                <a:solidFill>
                  <a:srgbClr val="000099"/>
                </a:solidFill>
                <a:latin typeface="Arial" panose="020B0604020202020204" pitchFamily="34" charset="0"/>
              </a:rPr>
              <a:t>xấu: </a:t>
            </a:r>
            <a:r>
              <a:rPr lang="en-US" altLang="en-US" sz="3200">
                <a:solidFill>
                  <a:srgbClr val="000099"/>
                </a:solidFill>
                <a:latin typeface="Arial" panose="020B0604020202020204" pitchFamily="34" charset="0"/>
              </a:rPr>
              <a:t>tấn công máy chủ, hạ tầng mạng</a:t>
            </a:r>
          </a:p>
        </p:txBody>
      </p:sp>
      <p:grpSp>
        <p:nvGrpSpPr>
          <p:cNvPr id="9" name="Group 152"/>
          <p:cNvGrpSpPr>
            <a:grpSpLocks/>
          </p:cNvGrpSpPr>
          <p:nvPr/>
        </p:nvGrpSpPr>
        <p:grpSpPr bwMode="auto">
          <a:xfrm>
            <a:off x="5046663" y="3152775"/>
            <a:ext cx="2720975" cy="2674938"/>
            <a:chOff x="-262" y="2555"/>
            <a:chExt cx="1714" cy="1685"/>
          </a:xfrm>
        </p:grpSpPr>
        <p:sp>
          <p:nvSpPr>
            <p:cNvPr id="134204"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5"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6"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7"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8"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9"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0"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1"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2"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3"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134155"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3588"/>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156" name="Group 113"/>
          <p:cNvGrpSpPr>
            <a:grpSpLocks/>
          </p:cNvGrpSpPr>
          <p:nvPr/>
        </p:nvGrpSpPr>
        <p:grpSpPr bwMode="auto">
          <a:xfrm flipH="1">
            <a:off x="7212013" y="2792413"/>
            <a:ext cx="735012" cy="681037"/>
            <a:chOff x="-44" y="1473"/>
            <a:chExt cx="981" cy="1105"/>
          </a:xfrm>
        </p:grpSpPr>
        <p:pic>
          <p:nvPicPr>
            <p:cNvPr id="134202"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3" name="Freeform 11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7" name="Group 116"/>
          <p:cNvGrpSpPr>
            <a:grpSpLocks/>
          </p:cNvGrpSpPr>
          <p:nvPr/>
        </p:nvGrpSpPr>
        <p:grpSpPr bwMode="auto">
          <a:xfrm flipH="1">
            <a:off x="7499350" y="3629025"/>
            <a:ext cx="735013" cy="681038"/>
            <a:chOff x="-44" y="1473"/>
            <a:chExt cx="981" cy="1105"/>
          </a:xfrm>
        </p:grpSpPr>
        <p:pic>
          <p:nvPicPr>
            <p:cNvPr id="134200"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1" name="Freeform 11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8" name="Group 119"/>
          <p:cNvGrpSpPr>
            <a:grpSpLocks/>
          </p:cNvGrpSpPr>
          <p:nvPr/>
        </p:nvGrpSpPr>
        <p:grpSpPr bwMode="auto">
          <a:xfrm flipH="1">
            <a:off x="7558088" y="4330700"/>
            <a:ext cx="735012" cy="681038"/>
            <a:chOff x="-44" y="1473"/>
            <a:chExt cx="981" cy="1105"/>
          </a:xfrm>
        </p:grpSpPr>
        <p:pic>
          <p:nvPicPr>
            <p:cNvPr id="134198"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9" name="Freeform 12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9" name="Group 122"/>
          <p:cNvGrpSpPr>
            <a:grpSpLocks/>
          </p:cNvGrpSpPr>
          <p:nvPr/>
        </p:nvGrpSpPr>
        <p:grpSpPr bwMode="auto">
          <a:xfrm flipH="1">
            <a:off x="7594600" y="5111750"/>
            <a:ext cx="735013" cy="681038"/>
            <a:chOff x="-44" y="1473"/>
            <a:chExt cx="981" cy="1105"/>
          </a:xfrm>
        </p:grpSpPr>
        <p:pic>
          <p:nvPicPr>
            <p:cNvPr id="134196"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7" name="Freeform 12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0" name="Group 125"/>
          <p:cNvGrpSpPr>
            <a:grpSpLocks/>
          </p:cNvGrpSpPr>
          <p:nvPr/>
        </p:nvGrpSpPr>
        <p:grpSpPr bwMode="auto">
          <a:xfrm flipH="1">
            <a:off x="6249988" y="2921000"/>
            <a:ext cx="735012" cy="681038"/>
            <a:chOff x="-44" y="1473"/>
            <a:chExt cx="981" cy="1105"/>
          </a:xfrm>
        </p:grpSpPr>
        <p:pic>
          <p:nvPicPr>
            <p:cNvPr id="134194"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5" name="Freeform 12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1" name="Group 128"/>
          <p:cNvGrpSpPr>
            <a:grpSpLocks/>
          </p:cNvGrpSpPr>
          <p:nvPr/>
        </p:nvGrpSpPr>
        <p:grpSpPr bwMode="auto">
          <a:xfrm flipH="1">
            <a:off x="5245100" y="2982913"/>
            <a:ext cx="735013" cy="681037"/>
            <a:chOff x="-44" y="1473"/>
            <a:chExt cx="981" cy="1105"/>
          </a:xfrm>
        </p:grpSpPr>
        <p:pic>
          <p:nvPicPr>
            <p:cNvPr id="134192"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3" name="Freeform 13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2" name="Group 134"/>
          <p:cNvGrpSpPr>
            <a:grpSpLocks/>
          </p:cNvGrpSpPr>
          <p:nvPr/>
        </p:nvGrpSpPr>
        <p:grpSpPr bwMode="auto">
          <a:xfrm flipH="1">
            <a:off x="4529138" y="3687763"/>
            <a:ext cx="735012" cy="681037"/>
            <a:chOff x="-44" y="1473"/>
            <a:chExt cx="981" cy="1105"/>
          </a:xfrm>
        </p:grpSpPr>
        <p:pic>
          <p:nvPicPr>
            <p:cNvPr id="134190"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1" name="Freeform 13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3" name="Group 137"/>
          <p:cNvGrpSpPr>
            <a:grpSpLocks/>
          </p:cNvGrpSpPr>
          <p:nvPr/>
        </p:nvGrpSpPr>
        <p:grpSpPr bwMode="auto">
          <a:xfrm flipH="1">
            <a:off x="5160963" y="4422775"/>
            <a:ext cx="735012" cy="681038"/>
            <a:chOff x="-44" y="1473"/>
            <a:chExt cx="981" cy="1105"/>
          </a:xfrm>
        </p:grpSpPr>
        <p:pic>
          <p:nvPicPr>
            <p:cNvPr id="134188"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9" name="Freeform 1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4" name="Group 140"/>
          <p:cNvGrpSpPr>
            <a:grpSpLocks/>
          </p:cNvGrpSpPr>
          <p:nvPr/>
        </p:nvGrpSpPr>
        <p:grpSpPr bwMode="auto">
          <a:xfrm flipH="1">
            <a:off x="5691188" y="5032375"/>
            <a:ext cx="735012" cy="681038"/>
            <a:chOff x="-44" y="1473"/>
            <a:chExt cx="981" cy="1105"/>
          </a:xfrm>
        </p:grpSpPr>
        <p:pic>
          <p:nvPicPr>
            <p:cNvPr id="134186"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7" name="Freeform 1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5" name="Group 143"/>
          <p:cNvGrpSpPr>
            <a:grpSpLocks/>
          </p:cNvGrpSpPr>
          <p:nvPr/>
        </p:nvGrpSpPr>
        <p:grpSpPr bwMode="auto">
          <a:xfrm flipH="1">
            <a:off x="4768850" y="5322888"/>
            <a:ext cx="735013" cy="681037"/>
            <a:chOff x="-44" y="1473"/>
            <a:chExt cx="981" cy="1105"/>
          </a:xfrm>
        </p:grpSpPr>
        <p:pic>
          <p:nvPicPr>
            <p:cNvPr id="134184"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5" name="Freeform 14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6" name="Group 146"/>
          <p:cNvGrpSpPr>
            <a:grpSpLocks/>
          </p:cNvGrpSpPr>
          <p:nvPr/>
        </p:nvGrpSpPr>
        <p:grpSpPr bwMode="auto">
          <a:xfrm flipH="1">
            <a:off x="5961063" y="5829300"/>
            <a:ext cx="735012" cy="681038"/>
            <a:chOff x="-44" y="1473"/>
            <a:chExt cx="981" cy="1105"/>
          </a:xfrm>
        </p:grpSpPr>
        <p:pic>
          <p:nvPicPr>
            <p:cNvPr id="134182"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3" name="Freeform 14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7" name="Group 149"/>
          <p:cNvGrpSpPr>
            <a:grpSpLocks/>
          </p:cNvGrpSpPr>
          <p:nvPr/>
        </p:nvGrpSpPr>
        <p:grpSpPr bwMode="auto">
          <a:xfrm flipH="1">
            <a:off x="6705600" y="5440363"/>
            <a:ext cx="735013" cy="681037"/>
            <a:chOff x="-44" y="1473"/>
            <a:chExt cx="981" cy="1105"/>
          </a:xfrm>
        </p:grpSpPr>
        <p:pic>
          <p:nvPicPr>
            <p:cNvPr id="134180"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1" name="Freeform 15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22" name="Group 89"/>
          <p:cNvGrpSpPr>
            <a:grpSpLocks/>
          </p:cNvGrpSpPr>
          <p:nvPr/>
        </p:nvGrpSpPr>
        <p:grpSpPr bwMode="auto">
          <a:xfrm>
            <a:off x="4554538" y="2860675"/>
            <a:ext cx="3525837" cy="3408363"/>
            <a:chOff x="2920" y="1824"/>
            <a:chExt cx="2221" cy="2147"/>
          </a:xfrm>
        </p:grpSpPr>
        <p:pic>
          <p:nvPicPr>
            <p:cNvPr id="134170" name="Picture 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1" name="Picture 5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2" name="Picture 55"/>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3" name="Picture 56"/>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4" name="Picture 5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5" name="Picture 58"/>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6" name="Picture 59"/>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7" name="Picture 60"/>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8" name="Picture 6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9" name="Picture 62"/>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341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B17E5C2-C86C-413F-BC5E-7410F2BFED25}" type="slidenum">
              <a:rPr lang="en-US" altLang="en-US" sz="1200">
                <a:latin typeface="Arial" panose="020B0604020202020204" pitchFamily="34" charset="0"/>
              </a:rPr>
              <a:pPr>
                <a:lnSpc>
                  <a:spcPct val="100000"/>
                </a:lnSpc>
                <a:spcBef>
                  <a:spcPct val="0"/>
                </a:spcBef>
                <a:buClrTx/>
                <a:buSzTx/>
                <a:buFontTx/>
                <a:buNone/>
              </a:pPr>
              <a:t>70</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5171" name="Group 90"/>
          <p:cNvGrpSpPr>
            <a:grpSpLocks/>
          </p:cNvGrpSpPr>
          <p:nvPr/>
        </p:nvGrpSpPr>
        <p:grpSpPr bwMode="auto">
          <a:xfrm flipH="1">
            <a:off x="4510088" y="3351213"/>
            <a:ext cx="735012" cy="681037"/>
            <a:chOff x="-44" y="1473"/>
            <a:chExt cx="981" cy="1105"/>
          </a:xfrm>
        </p:grpSpPr>
        <p:pic>
          <p:nvPicPr>
            <p:cNvPr id="135238"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39"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5172" name="Rectangle 2"/>
          <p:cNvSpPr>
            <a:spLocks noGrp="1" noChangeArrowheads="1"/>
          </p:cNvSpPr>
          <p:nvPr>
            <p:ph type="title" idx="4294967295"/>
          </p:nvPr>
        </p:nvSpPr>
        <p:spPr>
          <a:xfrm>
            <a:off x="61913" y="-9525"/>
            <a:ext cx="889635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đánh hơi các gói tin</a:t>
            </a:r>
          </a:p>
        </p:txBody>
      </p:sp>
      <p:sp>
        <p:nvSpPr>
          <p:cNvPr id="135173" name="Rectangle 17"/>
          <p:cNvSpPr>
            <a:spLocks noGrp="1" noChangeArrowheads="1"/>
          </p:cNvSpPr>
          <p:nvPr>
            <p:ph type="body" idx="4294967295"/>
          </p:nvPr>
        </p:nvSpPr>
        <p:spPr>
          <a:xfrm>
            <a:off x="461963" y="1355725"/>
            <a:ext cx="8077200" cy="1484313"/>
          </a:xfrm>
          <a:noFill/>
        </p:spPr>
        <p:txBody>
          <a:bodyPr/>
          <a:lstStyle/>
          <a:p>
            <a:pPr eaLnBrk="1" hangingPunct="1">
              <a:buFont typeface="Wingdings" panose="05000000000000000000" pitchFamily="2" charset="2"/>
              <a:buNone/>
            </a:pPr>
            <a:r>
              <a:rPr lang="en-US" altLang="en-US" sz="3200"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“Đánh </a:t>
            </a: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hơi" gói tin (packet sniffing)</a:t>
            </a:r>
            <a:r>
              <a:rPr lang="en-US" altLang="ja-JP"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P</a:t>
            </a:r>
            <a:r>
              <a:rPr lang="en-US" altLang="en-US" smtClean="0">
                <a:latin typeface="Arial" panose="020B0604020202020204" pitchFamily="34" charset="0"/>
                <a:ea typeface="Arial" panose="020B0604020202020204" pitchFamily="34" charset="0"/>
                <a:cs typeface="Arial" panose="020B0604020202020204" pitchFamily="34" charset="0"/>
              </a:rPr>
              <a:t>hương </a:t>
            </a:r>
            <a:r>
              <a:rPr lang="en-US" altLang="en-US">
                <a:latin typeface="Arial" panose="020B0604020202020204" pitchFamily="34" charset="0"/>
                <a:ea typeface="Arial" panose="020B0604020202020204" pitchFamily="34" charset="0"/>
                <a:cs typeface="Arial" panose="020B0604020202020204" pitchFamily="34" charset="0"/>
              </a:rPr>
              <a:t>tiện truyền quảng bá (broadcast media) (mạng chia sẻ ethernet, mạng không dây)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a:t>
            </a:r>
            <a:r>
              <a:rPr lang="en-US" altLang="en-US" smtClean="0">
                <a:latin typeface="Arial" panose="020B0604020202020204" pitchFamily="34" charset="0"/>
                <a:ea typeface="Arial" panose="020B0604020202020204" pitchFamily="34" charset="0"/>
                <a:cs typeface="Arial" panose="020B0604020202020204" pitchFamily="34" charset="0"/>
              </a:rPr>
              <a:t>iao </a:t>
            </a:r>
            <a:r>
              <a:rPr lang="en-US" altLang="en-US">
                <a:latin typeface="Arial" panose="020B0604020202020204" pitchFamily="34" charset="0"/>
                <a:ea typeface="Arial" panose="020B0604020202020204" pitchFamily="34" charset="0"/>
                <a:cs typeface="Arial" panose="020B0604020202020204" pitchFamily="34" charset="0"/>
              </a:rPr>
              <a:t>diên mạng hỗn tạp đọc/ghi tất cả các gói tin  (ví dụ password!) đi qua</a:t>
            </a:r>
          </a:p>
        </p:txBody>
      </p:sp>
      <p:sp>
        <p:nvSpPr>
          <p:cNvPr id="135174" name="Freeform 43"/>
          <p:cNvSpPr>
            <a:spLocks/>
          </p:cNvSpPr>
          <p:nvPr/>
        </p:nvSpPr>
        <p:spPr bwMode="auto">
          <a:xfrm>
            <a:off x="2005013" y="4086225"/>
            <a:ext cx="4587875" cy="728663"/>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5" name="Freeform 44"/>
          <p:cNvSpPr>
            <a:spLocks/>
          </p:cNvSpPr>
          <p:nvPr/>
        </p:nvSpPr>
        <p:spPr bwMode="auto">
          <a:xfrm>
            <a:off x="4837113" y="3956050"/>
            <a:ext cx="4762" cy="522288"/>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6"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7"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8" name="Text Box 47"/>
          <p:cNvSpPr txBox="1">
            <a:spLocks noChangeArrowheads="1"/>
          </p:cNvSpPr>
          <p:nvPr/>
        </p:nvSpPr>
        <p:spPr bwMode="auto">
          <a:xfrm>
            <a:off x="1462088" y="3375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5179" name="Text Box 48"/>
          <p:cNvSpPr txBox="1">
            <a:spLocks noChangeArrowheads="1"/>
          </p:cNvSpPr>
          <p:nvPr/>
        </p:nvSpPr>
        <p:spPr bwMode="auto">
          <a:xfrm>
            <a:off x="6930569" y="48387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5180" name="Text Box 49"/>
          <p:cNvSpPr txBox="1">
            <a:spLocks noChangeArrowheads="1"/>
          </p:cNvSpPr>
          <p:nvPr/>
        </p:nvSpPr>
        <p:spPr bwMode="auto">
          <a:xfrm>
            <a:off x="5029200" y="3352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grpSp>
        <p:nvGrpSpPr>
          <p:cNvPr id="135181" name="Group 50"/>
          <p:cNvGrpSpPr>
            <a:grpSpLocks/>
          </p:cNvGrpSpPr>
          <p:nvPr/>
        </p:nvGrpSpPr>
        <p:grpSpPr bwMode="auto">
          <a:xfrm>
            <a:off x="3833813" y="4605338"/>
            <a:ext cx="2295525" cy="336550"/>
            <a:chOff x="2418" y="3342"/>
            <a:chExt cx="1446" cy="212"/>
          </a:xfrm>
        </p:grpSpPr>
        <p:sp>
          <p:nvSpPr>
            <p:cNvPr id="135233"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4"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5"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6"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7"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src:B dest:A     payload</a:t>
              </a:r>
            </a:p>
          </p:txBody>
        </p:sp>
      </p:grpSp>
      <p:sp>
        <p:nvSpPr>
          <p:cNvPr id="135182" name="Freeform 56"/>
          <p:cNvSpPr>
            <a:spLocks/>
          </p:cNvSpPr>
          <p:nvPr/>
        </p:nvSpPr>
        <p:spPr bwMode="auto">
          <a:xfrm>
            <a:off x="3802063" y="4560888"/>
            <a:ext cx="2635250" cy="241300"/>
          </a:xfrm>
          <a:custGeom>
            <a:avLst/>
            <a:gdLst>
              <a:gd name="T0" fmla="*/ 2147483646 w 1660"/>
              <a:gd name="T1" fmla="*/ 2147483646 h 152"/>
              <a:gd name="T2" fmla="*/ 2147483646 w 1660"/>
              <a:gd name="T3" fmla="*/ 0 h 152"/>
              <a:gd name="T4" fmla="*/ 0 w 1660"/>
              <a:gd name="T5" fmla="*/ 2147483646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83" name="Line 57"/>
          <p:cNvSpPr>
            <a:spLocks noChangeShapeType="1"/>
          </p:cNvSpPr>
          <p:nvPr/>
        </p:nvSpPr>
        <p:spPr bwMode="auto">
          <a:xfrm flipV="1">
            <a:off x="4945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84" name="Rectangle 59"/>
          <p:cNvSpPr>
            <a:spLocks noChangeArrowheads="1"/>
          </p:cNvSpPr>
          <p:nvPr/>
        </p:nvSpPr>
        <p:spPr bwMode="auto">
          <a:xfrm>
            <a:off x="596900" y="5480050"/>
            <a:ext cx="7772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algn="just">
              <a:lnSpc>
                <a:spcPct val="100000"/>
              </a:lnSpc>
              <a:buClr>
                <a:schemeClr val="accent2"/>
              </a:buClr>
              <a:buSzPct val="7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P</a:t>
            </a:r>
            <a:r>
              <a:rPr lang="en-US" altLang="en-US" smtClean="0">
                <a:latin typeface="Arial" panose="020B0604020202020204" pitchFamily="34" charset="0"/>
                <a:ea typeface="ＭＳ Ｐゴシック" panose="020B0600070205080204" pitchFamily="34" charset="-128"/>
              </a:rPr>
              <a:t>hần </a:t>
            </a:r>
            <a:r>
              <a:rPr lang="en-US" altLang="en-US">
                <a:latin typeface="Arial" panose="020B0604020202020204" pitchFamily="34" charset="0"/>
                <a:ea typeface="ＭＳ Ｐゴシック" panose="020B0600070205080204" pitchFamily="34" charset="-128"/>
              </a:rPr>
              <a:t>mềm wireshark được sử dụng cho thực hành chương cuối là một phần mềm đánh hơi gói tin miễn phí</a:t>
            </a:r>
          </a:p>
          <a:p>
            <a:pPr lvl="1">
              <a:lnSpc>
                <a:spcPct val="100000"/>
              </a:lnSpc>
              <a:buClr>
                <a:schemeClr val="accent2"/>
              </a:buClr>
              <a:buSzPct val="7500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endParaRPr>
          </a:p>
        </p:txBody>
      </p:sp>
      <p:pic>
        <p:nvPicPr>
          <p:cNvPr id="135185" name="Picture 60"/>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5186" name="Picture 5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87" name="Group 54"/>
          <p:cNvGrpSpPr>
            <a:grpSpLocks/>
          </p:cNvGrpSpPr>
          <p:nvPr/>
        </p:nvGrpSpPr>
        <p:grpSpPr bwMode="auto">
          <a:xfrm>
            <a:off x="1830388" y="3413125"/>
            <a:ext cx="365125" cy="712788"/>
            <a:chOff x="4140" y="429"/>
            <a:chExt cx="1425" cy="2396"/>
          </a:xfrm>
        </p:grpSpPr>
        <p:sp>
          <p:nvSpPr>
            <p:cNvPr id="135201"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2"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03"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4"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5"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6" name="Group 60"/>
            <p:cNvGrpSpPr>
              <a:grpSpLocks/>
            </p:cNvGrpSpPr>
            <p:nvPr/>
          </p:nvGrpSpPr>
          <p:grpSpPr bwMode="auto">
            <a:xfrm>
              <a:off x="4749" y="668"/>
              <a:ext cx="581" cy="145"/>
              <a:chOff x="614" y="2568"/>
              <a:chExt cx="725" cy="139"/>
            </a:xfrm>
          </p:grpSpPr>
          <p:sp>
            <p:nvSpPr>
              <p:cNvPr id="135231"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2"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7"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8" name="Group 64"/>
            <p:cNvGrpSpPr>
              <a:grpSpLocks/>
            </p:cNvGrpSpPr>
            <p:nvPr/>
          </p:nvGrpSpPr>
          <p:grpSpPr bwMode="auto">
            <a:xfrm>
              <a:off x="4747" y="994"/>
              <a:ext cx="581" cy="134"/>
              <a:chOff x="614" y="2568"/>
              <a:chExt cx="725" cy="139"/>
            </a:xfrm>
          </p:grpSpPr>
          <p:sp>
            <p:nvSpPr>
              <p:cNvPr id="135229"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0"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9"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0"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11" name="Group 69"/>
            <p:cNvGrpSpPr>
              <a:grpSpLocks/>
            </p:cNvGrpSpPr>
            <p:nvPr/>
          </p:nvGrpSpPr>
          <p:grpSpPr bwMode="auto">
            <a:xfrm>
              <a:off x="4735" y="1627"/>
              <a:ext cx="582" cy="151"/>
              <a:chOff x="614" y="2568"/>
              <a:chExt cx="725" cy="139"/>
            </a:xfrm>
          </p:grpSpPr>
          <p:sp>
            <p:nvSpPr>
              <p:cNvPr id="135227"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8"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2"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5213" name="Group 73"/>
            <p:cNvGrpSpPr>
              <a:grpSpLocks/>
            </p:cNvGrpSpPr>
            <p:nvPr/>
          </p:nvGrpSpPr>
          <p:grpSpPr bwMode="auto">
            <a:xfrm>
              <a:off x="4739" y="1327"/>
              <a:ext cx="582" cy="139"/>
              <a:chOff x="614" y="2568"/>
              <a:chExt cx="725" cy="139"/>
            </a:xfrm>
          </p:grpSpPr>
          <p:sp>
            <p:nvSpPr>
              <p:cNvPr id="135225"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6"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4"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5"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6"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7"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8"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9"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0"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1"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2"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5223"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4"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5188" name="Group 87"/>
          <p:cNvGrpSpPr>
            <a:grpSpLocks/>
          </p:cNvGrpSpPr>
          <p:nvPr/>
        </p:nvGrpSpPr>
        <p:grpSpPr bwMode="auto">
          <a:xfrm flipH="1">
            <a:off x="6323013" y="4730750"/>
            <a:ext cx="735012" cy="681038"/>
            <a:chOff x="-44" y="1473"/>
            <a:chExt cx="981" cy="1105"/>
          </a:xfrm>
        </p:grpSpPr>
        <p:pic>
          <p:nvPicPr>
            <p:cNvPr id="135199"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00" name="Freeform 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5189" name="Group 102"/>
          <p:cNvGrpSpPr>
            <a:grpSpLocks/>
          </p:cNvGrpSpPr>
          <p:nvPr/>
        </p:nvGrpSpPr>
        <p:grpSpPr bwMode="auto">
          <a:xfrm>
            <a:off x="2747963" y="4849813"/>
            <a:ext cx="881062" cy="365125"/>
            <a:chOff x="2356" y="1300"/>
            <a:chExt cx="555" cy="194"/>
          </a:xfrm>
        </p:grpSpPr>
        <p:sp>
          <p:nvSpPr>
            <p:cNvPr id="13519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19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519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194" name="Group 106"/>
            <p:cNvGrpSpPr>
              <a:grpSpLocks/>
            </p:cNvGrpSpPr>
            <p:nvPr/>
          </p:nvGrpSpPr>
          <p:grpSpPr bwMode="auto">
            <a:xfrm>
              <a:off x="2468" y="1332"/>
              <a:ext cx="310" cy="60"/>
              <a:chOff x="2468" y="1332"/>
              <a:chExt cx="310" cy="60"/>
            </a:xfrm>
          </p:grpSpPr>
          <p:sp>
            <p:nvSpPr>
              <p:cNvPr id="135197"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5198"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5195"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5196"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51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40BDD-432C-4B7E-9785-38ACC92ED094}" type="slidenum">
              <a:rPr lang="en-US" altLang="en-US" sz="1200">
                <a:latin typeface="Arial" panose="020B0604020202020204" pitchFamily="34" charset="0"/>
              </a:rPr>
              <a:pPr>
                <a:lnSpc>
                  <a:spcPct val="100000"/>
                </a:lnSpc>
                <a:spcBef>
                  <a:spcPct val="0"/>
                </a:spcBef>
                <a:buClrTx/>
                <a:buSzTx/>
                <a:buFontTx/>
                <a:buNone/>
              </a:pPr>
              <a:t>71</a:t>
            </a:fld>
            <a:endParaRPr lang="en-US" altLang="en-US" sz="1200">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6195"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44613"/>
            <a:ext cx="7381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51"/>
          <p:cNvGrpSpPr>
            <a:grpSpLocks/>
          </p:cNvGrpSpPr>
          <p:nvPr/>
        </p:nvGrpSpPr>
        <p:grpSpPr bwMode="auto">
          <a:xfrm flipH="1">
            <a:off x="4792663" y="2992438"/>
            <a:ext cx="735012" cy="681037"/>
            <a:chOff x="-44" y="1473"/>
            <a:chExt cx="981" cy="1105"/>
          </a:xfrm>
        </p:grpSpPr>
        <p:pic>
          <p:nvPicPr>
            <p:cNvPr id="136261"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62" name="Freeform 5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6197" name="Rectangle 2"/>
          <p:cNvSpPr>
            <a:spLocks noGrp="1" noChangeArrowheads="1"/>
          </p:cNvSpPr>
          <p:nvPr>
            <p:ph type="title" idx="4294967295"/>
          </p:nvPr>
        </p:nvSpPr>
        <p:spPr>
          <a:xfrm>
            <a:off x="488950" y="217488"/>
            <a:ext cx="8159750" cy="94773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dùng những địa chỉ giả mạo</a:t>
            </a:r>
          </a:p>
        </p:txBody>
      </p:sp>
      <p:sp>
        <p:nvSpPr>
          <p:cNvPr id="136198" name="Rectangle 3"/>
          <p:cNvSpPr>
            <a:spLocks noGrp="1" noChangeArrowheads="1"/>
          </p:cNvSpPr>
          <p:nvPr>
            <p:ph type="body" idx="4294967295"/>
          </p:nvPr>
        </p:nvSpPr>
        <p:spPr>
          <a:xfrm>
            <a:off x="261938" y="1662113"/>
            <a:ext cx="8412162" cy="1484312"/>
          </a:xfrm>
          <a:noFill/>
        </p:spPr>
        <p:txBody>
          <a:bodyPr/>
          <a:lstStyle/>
          <a:p>
            <a:pPr marL="0" indent="0" algn="just"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G</a:t>
            </a:r>
            <a:r>
              <a:rPr lang="en-US" altLang="en-US" sz="3200" i="1" smtClean="0">
                <a:solidFill>
                  <a:srgbClr val="CC0000"/>
                </a:solidFill>
                <a:latin typeface="Arial" panose="020B0604020202020204" pitchFamily="34" charset="0"/>
                <a:ea typeface="ＭＳ Ｐゴシック" panose="020B0600070205080204" pitchFamily="34" charset="-128"/>
                <a:cs typeface="Arial" panose="020B0604020202020204" pitchFamily="34" charset="0"/>
              </a:rPr>
              <a:t>iả </a:t>
            </a: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mạo  địa chỉ IP (IP spoofing):</a:t>
            </a:r>
            <a:r>
              <a:rPr lang="en-US" altLang="en-US" i="1">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a:latin typeface="Arial" panose="020B0604020202020204" pitchFamily="34" charset="0"/>
                <a:ea typeface="ＭＳ Ｐゴシック" panose="020B0600070205080204" pitchFamily="34" charset="-128"/>
                <a:cs typeface="Arial" panose="020B0604020202020204" pitchFamily="34" charset="0"/>
              </a:rPr>
              <a:t>gởi gói tin với địa chỉ nguồn giả</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6199" name="Freeform 70"/>
          <p:cNvSpPr>
            <a:spLocks/>
          </p:cNvSpPr>
          <p:nvPr/>
        </p:nvSpPr>
        <p:spPr bwMode="auto">
          <a:xfrm>
            <a:off x="2225675" y="3694113"/>
            <a:ext cx="4587875" cy="728662"/>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0" name="Freeform 71"/>
          <p:cNvSpPr>
            <a:spLocks/>
          </p:cNvSpPr>
          <p:nvPr/>
        </p:nvSpPr>
        <p:spPr bwMode="auto">
          <a:xfrm>
            <a:off x="5057775" y="3563938"/>
            <a:ext cx="4763" cy="522287"/>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1" name="Line 72"/>
          <p:cNvSpPr>
            <a:spLocks noChangeShapeType="1"/>
          </p:cNvSpPr>
          <p:nvPr/>
        </p:nvSpPr>
        <p:spPr bwMode="auto">
          <a:xfrm flipV="1">
            <a:off x="3400425" y="4086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2" name="Line 73"/>
          <p:cNvSpPr>
            <a:spLocks noChangeShapeType="1"/>
          </p:cNvSpPr>
          <p:nvPr/>
        </p:nvSpPr>
        <p:spPr bwMode="auto">
          <a:xfrm flipV="1">
            <a:off x="3419475" y="4797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3" name="Text Box 74"/>
          <p:cNvSpPr txBox="1">
            <a:spLocks noChangeArrowheads="1"/>
          </p:cNvSpPr>
          <p:nvPr/>
        </p:nvSpPr>
        <p:spPr bwMode="auto">
          <a:xfrm>
            <a:off x="1682750" y="29829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6204" name="Text Box 75"/>
          <p:cNvSpPr txBox="1">
            <a:spLocks noChangeArrowheads="1"/>
          </p:cNvSpPr>
          <p:nvPr/>
        </p:nvSpPr>
        <p:spPr bwMode="auto">
          <a:xfrm>
            <a:off x="7086600" y="44021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6205" name="Text Box 76"/>
          <p:cNvSpPr txBox="1">
            <a:spLocks noChangeArrowheads="1"/>
          </p:cNvSpPr>
          <p:nvPr/>
        </p:nvSpPr>
        <p:spPr bwMode="auto">
          <a:xfrm>
            <a:off x="5249863" y="29606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sp>
        <p:nvSpPr>
          <p:cNvPr id="136206" name="Freeform 77"/>
          <p:cNvSpPr>
            <a:spLocks/>
          </p:cNvSpPr>
          <p:nvPr/>
        </p:nvSpPr>
        <p:spPr bwMode="auto">
          <a:xfrm>
            <a:off x="2235200" y="3541713"/>
            <a:ext cx="2967038" cy="704850"/>
          </a:xfrm>
          <a:custGeom>
            <a:avLst/>
            <a:gdLst>
              <a:gd name="T0" fmla="*/ 2147483646 w 1869"/>
              <a:gd name="T1" fmla="*/ 0 h 444"/>
              <a:gd name="T2" fmla="*/ 2147483646 w 1869"/>
              <a:gd name="T3" fmla="*/ 2147483646 h 444"/>
              <a:gd name="T4" fmla="*/ 0 w 1869"/>
              <a:gd name="T5" fmla="*/ 2147483646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36207" name="Group 78"/>
          <p:cNvGrpSpPr>
            <a:grpSpLocks/>
          </p:cNvGrpSpPr>
          <p:nvPr/>
        </p:nvGrpSpPr>
        <p:grpSpPr bwMode="auto">
          <a:xfrm>
            <a:off x="2701925" y="4024313"/>
            <a:ext cx="2295525" cy="336550"/>
            <a:chOff x="2418" y="3342"/>
            <a:chExt cx="1446" cy="212"/>
          </a:xfrm>
        </p:grpSpPr>
        <p:sp>
          <p:nvSpPr>
            <p:cNvPr id="136256"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7"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8"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9"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60"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src:B</a:t>
              </a:r>
              <a:r>
                <a:rPr lang="en-US" altLang="en-US" sz="1600">
                  <a:latin typeface="Arial" panose="020B0604020202020204" pitchFamily="34" charset="0"/>
                </a:rPr>
                <a:t> dest:A     payload</a:t>
              </a:r>
            </a:p>
          </p:txBody>
        </p:sp>
      </p:grpSp>
      <p:pic>
        <p:nvPicPr>
          <p:cNvPr id="136208" name="Picture 8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33938" y="3055938"/>
            <a:ext cx="4714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6209" name="Group 48"/>
          <p:cNvGrpSpPr>
            <a:grpSpLocks/>
          </p:cNvGrpSpPr>
          <p:nvPr/>
        </p:nvGrpSpPr>
        <p:grpSpPr bwMode="auto">
          <a:xfrm flipH="1">
            <a:off x="6575425" y="4408488"/>
            <a:ext cx="735013" cy="681037"/>
            <a:chOff x="-44" y="1473"/>
            <a:chExt cx="981" cy="1105"/>
          </a:xfrm>
        </p:grpSpPr>
        <p:pic>
          <p:nvPicPr>
            <p:cNvPr id="136254"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55" name="Freeform 5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6210" name="Group 54"/>
          <p:cNvGrpSpPr>
            <a:grpSpLocks/>
          </p:cNvGrpSpPr>
          <p:nvPr/>
        </p:nvGrpSpPr>
        <p:grpSpPr bwMode="auto">
          <a:xfrm>
            <a:off x="2084388" y="3067050"/>
            <a:ext cx="365125" cy="712788"/>
            <a:chOff x="4140" y="429"/>
            <a:chExt cx="1425" cy="2396"/>
          </a:xfrm>
        </p:grpSpPr>
        <p:sp>
          <p:nvSpPr>
            <p:cNvPr id="136222"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24"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5"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7" name="Group 60"/>
            <p:cNvGrpSpPr>
              <a:grpSpLocks/>
            </p:cNvGrpSpPr>
            <p:nvPr/>
          </p:nvGrpSpPr>
          <p:grpSpPr bwMode="auto">
            <a:xfrm>
              <a:off x="4749" y="668"/>
              <a:ext cx="581" cy="145"/>
              <a:chOff x="614" y="2568"/>
              <a:chExt cx="725" cy="139"/>
            </a:xfrm>
          </p:grpSpPr>
          <p:sp>
            <p:nvSpPr>
              <p:cNvPr id="13625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2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9" name="Group 64"/>
            <p:cNvGrpSpPr>
              <a:grpSpLocks/>
            </p:cNvGrpSpPr>
            <p:nvPr/>
          </p:nvGrpSpPr>
          <p:grpSpPr bwMode="auto">
            <a:xfrm>
              <a:off x="4747" y="994"/>
              <a:ext cx="581" cy="134"/>
              <a:chOff x="614" y="2568"/>
              <a:chExt cx="725" cy="139"/>
            </a:xfrm>
          </p:grpSpPr>
          <p:sp>
            <p:nvSpPr>
              <p:cNvPr id="13625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32" name="Group 69"/>
            <p:cNvGrpSpPr>
              <a:grpSpLocks/>
            </p:cNvGrpSpPr>
            <p:nvPr/>
          </p:nvGrpSpPr>
          <p:grpSpPr bwMode="auto">
            <a:xfrm>
              <a:off x="4735" y="1627"/>
              <a:ext cx="582" cy="151"/>
              <a:chOff x="614" y="2568"/>
              <a:chExt cx="725" cy="139"/>
            </a:xfrm>
          </p:grpSpPr>
          <p:sp>
            <p:nvSpPr>
              <p:cNvPr id="13624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3"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6234" name="Group 73"/>
            <p:cNvGrpSpPr>
              <a:grpSpLocks/>
            </p:cNvGrpSpPr>
            <p:nvPr/>
          </p:nvGrpSpPr>
          <p:grpSpPr bwMode="auto">
            <a:xfrm>
              <a:off x="4739" y="1327"/>
              <a:ext cx="582" cy="139"/>
              <a:chOff x="614" y="2568"/>
              <a:chExt cx="725" cy="139"/>
            </a:xfrm>
          </p:grpSpPr>
          <p:sp>
            <p:nvSpPr>
              <p:cNvPr id="136246"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6"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7"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9"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4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624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6211" name="Group 87"/>
          <p:cNvGrpSpPr>
            <a:grpSpLocks/>
          </p:cNvGrpSpPr>
          <p:nvPr/>
        </p:nvGrpSpPr>
        <p:grpSpPr bwMode="auto">
          <a:xfrm>
            <a:off x="3011488" y="4468813"/>
            <a:ext cx="881062" cy="365125"/>
            <a:chOff x="2356" y="1300"/>
            <a:chExt cx="555" cy="194"/>
          </a:xfrm>
        </p:grpSpPr>
        <p:sp>
          <p:nvSpPr>
            <p:cNvPr id="13621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1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621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17" name="Group 91"/>
            <p:cNvGrpSpPr>
              <a:grpSpLocks/>
            </p:cNvGrpSpPr>
            <p:nvPr/>
          </p:nvGrpSpPr>
          <p:grpSpPr bwMode="auto">
            <a:xfrm>
              <a:off x="2468" y="1332"/>
              <a:ext cx="310" cy="60"/>
              <a:chOff x="2468" y="1332"/>
              <a:chExt cx="310" cy="60"/>
            </a:xfrm>
          </p:grpSpPr>
          <p:sp>
            <p:nvSpPr>
              <p:cNvPr id="136220"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6221"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6218"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6219"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62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87042B-5781-48E4-B2C7-BF1D8B36AB5D}" type="slidenum">
              <a:rPr lang="en-US" altLang="en-US" sz="1200">
                <a:latin typeface="Arial" panose="020B0604020202020204" pitchFamily="34" charset="0"/>
              </a:rPr>
              <a:pPr>
                <a:lnSpc>
                  <a:spcPct val="100000"/>
                </a:lnSpc>
                <a:spcBef>
                  <a:spcPct val="0"/>
                </a:spcBef>
                <a:buClrTx/>
                <a:buSzTx/>
                <a:buFontTx/>
                <a:buNone/>
              </a:pPr>
              <a:t>72</a:t>
            </a:fld>
            <a:endParaRPr lang="en-US" altLang="en-US" sz="1200">
              <a:latin typeface="Arial" panose="020B0604020202020204" pitchFamily="34" charset="0"/>
            </a:endParaRPr>
          </a:p>
        </p:txBody>
      </p:sp>
      <p:sp>
        <p:nvSpPr>
          <p:cNvPr id="136213" name="Text Box 50"/>
          <p:cNvSpPr txBox="1">
            <a:spLocks noChangeArrowheads="1"/>
          </p:cNvSpPr>
          <p:nvPr/>
        </p:nvSpPr>
        <p:spPr bwMode="auto">
          <a:xfrm>
            <a:off x="946150" y="5562600"/>
            <a:ext cx="7739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latin typeface="Arial" panose="020B0604020202020204" pitchFamily="34" charset="0"/>
              </a:rPr>
              <a:t>… tìm hiểu kỹ hơn về bảo mật (toàn chương 8 )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721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7221"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1.7 Lịch sử</a:t>
            </a:r>
          </a:p>
          <a:p>
            <a:pPr eaLnBrk="1" hangingPunct="1"/>
            <a:endParaRPr lang="en-US" altLang="en-US">
              <a:latin typeface="Arial" panose="020B0604020202020204" pitchFamily="34" charset="0"/>
            </a:endParaRPr>
          </a:p>
        </p:txBody>
      </p:sp>
      <p:sp>
        <p:nvSpPr>
          <p:cNvPr id="1372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B0FFFB8-D838-47F6-A334-3B435CB6E876}" type="slidenum">
              <a:rPr lang="en-US" altLang="en-US" sz="1200">
                <a:latin typeface="Arial" panose="020B0604020202020204" pitchFamily="34" charset="0"/>
              </a:rPr>
              <a:pPr>
                <a:lnSpc>
                  <a:spcPct val="100000"/>
                </a:lnSpc>
                <a:spcBef>
                  <a:spcPct val="0"/>
                </a:spcBef>
                <a:buClrTx/>
                <a:buSzTx/>
                <a:buFontTx/>
                <a:buNone/>
              </a:pPr>
              <a:t>73</a:t>
            </a:fld>
            <a:endParaRPr lang="en-US" altLang="en-US" sz="120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9267"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495800" y="4222750"/>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idx="4294967295"/>
          </p:nvPr>
        </p:nvSpPr>
        <p:spPr>
          <a:xfrm>
            <a:off x="377825" y="252413"/>
            <a:ext cx="7772400" cy="6477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Lịch sử Intenet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9269" name="Rectangle 3"/>
          <p:cNvSpPr>
            <a:spLocks noGrp="1" noChangeArrowheads="1"/>
          </p:cNvSpPr>
          <p:nvPr>
            <p:ph type="body" sz="half" idx="4294967295"/>
          </p:nvPr>
        </p:nvSpPr>
        <p:spPr>
          <a:xfrm>
            <a:off x="635000" y="1725613"/>
            <a:ext cx="3657600" cy="44196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1961:</a:t>
            </a:r>
            <a:r>
              <a:rPr lang="en-US" altLang="en-US" sz="2400">
                <a:latin typeface="Arial" panose="020B0604020202020204" pitchFamily="34" charset="0"/>
                <a:ea typeface="ＭＳ Ｐゴシック" panose="020B0600070205080204" pitchFamily="34" charset="-128"/>
                <a:cs typeface="Arial" panose="020B0604020202020204" pitchFamily="34" charset="0"/>
              </a:rPr>
              <a:t> Kleinrock - lý thuyết hàng đợi cho thấy hiệu quả của chuyển mạch gói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1964:</a:t>
            </a:r>
            <a:r>
              <a:rPr lang="en-US" altLang="en-US" sz="2400">
                <a:latin typeface="Arial" panose="020B0604020202020204" pitchFamily="34" charset="0"/>
                <a:ea typeface="ＭＳ Ｐゴシック" panose="020B0600070205080204" pitchFamily="34" charset="-128"/>
                <a:cs typeface="Arial" panose="020B0604020202020204" pitchFamily="34" charset="0"/>
              </a:rPr>
              <a:t> Baran - chuyển mạch gói trong mạng quân sự</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1967:</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được hình thành bởi Advanced Research Projects Agency</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1969:</a:t>
            </a:r>
            <a:r>
              <a:rPr lang="en-US" altLang="en-US" sz="2400">
                <a:latin typeface="Arial" panose="020B0604020202020204" pitchFamily="34" charset="0"/>
                <a:ea typeface="ＭＳ Ｐゴシック" panose="020B0600070205080204" pitchFamily="34" charset="-128"/>
                <a:cs typeface="Arial" panose="020B0604020202020204" pitchFamily="34" charset="0"/>
              </a:rPr>
              <a:t> nút ARPAnet đầu tiên hoạt động</a:t>
            </a:r>
          </a:p>
          <a:p>
            <a:pPr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39270" name="Rectangle 4"/>
          <p:cNvSpPr>
            <a:spLocks noGrp="1" noChangeArrowheads="1"/>
          </p:cNvSpPr>
          <p:nvPr>
            <p:ph type="body" sz="half" idx="4294967295"/>
          </p:nvPr>
        </p:nvSpPr>
        <p:spPr>
          <a:xfrm>
            <a:off x="4256088" y="1722438"/>
            <a:ext cx="4786312" cy="2871787"/>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1972:</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bản ARPAnet công cộng</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NCP (mạng Control Protocol) first host-host protocol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chương trình email đầu tiên</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ARPAnet có 15 nút</a:t>
            </a:r>
          </a:p>
        </p:txBody>
      </p:sp>
      <p:sp>
        <p:nvSpPr>
          <p:cNvPr id="139271" name="Rectangle 5"/>
          <p:cNvSpPr>
            <a:spLocks noChangeArrowheads="1"/>
          </p:cNvSpPr>
          <p:nvPr/>
        </p:nvSpPr>
        <p:spPr bwMode="auto">
          <a:xfrm>
            <a:off x="523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1961-1972: những nguyên lý chuyển mạch gói</a:t>
            </a:r>
            <a:endParaRPr lang="en-US" altLang="en-US" u="sng">
              <a:solidFill>
                <a:srgbClr val="CC0000"/>
              </a:solidFill>
              <a:latin typeface="Arial" panose="020B0604020202020204" pitchFamily="34" charset="0"/>
            </a:endParaRPr>
          </a:p>
        </p:txBody>
      </p:sp>
      <p:pic>
        <p:nvPicPr>
          <p:cNvPr id="139272"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0EF23AC-6EF3-4000-ACE7-29E378E658B2}" type="slidenum">
              <a:rPr lang="en-US" altLang="en-US" sz="1200">
                <a:latin typeface="Arial" panose="020B0604020202020204" pitchFamily="34" charset="0"/>
              </a:rPr>
              <a:pPr>
                <a:lnSpc>
                  <a:spcPct val="100000"/>
                </a:lnSpc>
                <a:spcBef>
                  <a:spcPct val="0"/>
                </a:spcBef>
                <a:buClrTx/>
                <a:buSzTx/>
                <a:buFontTx/>
                <a:buNone/>
              </a:pPr>
              <a:t>74</a:t>
            </a:fld>
            <a:endParaRPr lang="en-US" altLang="en-US" sz="120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41315" name="Rectangle 3"/>
          <p:cNvSpPr>
            <a:spLocks noGrp="1" noChangeArrowheads="1"/>
          </p:cNvSpPr>
          <p:nvPr>
            <p:ph type="body" sz="half" idx="4294967295"/>
          </p:nvPr>
        </p:nvSpPr>
        <p:spPr>
          <a:xfrm>
            <a:off x="127969" y="1676400"/>
            <a:ext cx="4568017"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1970:</a:t>
            </a:r>
            <a:r>
              <a:rPr lang="en-US" altLang="en-US" sz="2400">
                <a:latin typeface="Arial" panose="020B0604020202020204" pitchFamily="34" charset="0"/>
                <a:ea typeface="ＭＳ Ｐゴシック" panose="020B0600070205080204" pitchFamily="34" charset="-128"/>
                <a:cs typeface="Arial" panose="020B0604020202020204" pitchFamily="34" charset="0"/>
              </a:rPr>
              <a:t> ALOHAnet satellite mạng tại Hawaii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1974:</a:t>
            </a:r>
            <a:r>
              <a:rPr lang="en-US" altLang="en-US" sz="2400">
                <a:latin typeface="Arial" panose="020B0604020202020204" pitchFamily="34" charset="0"/>
                <a:ea typeface="ＭＳ Ｐゴシック" panose="020B0600070205080204" pitchFamily="34" charset="-128"/>
                <a:cs typeface="Arial" panose="020B0604020202020204" pitchFamily="34" charset="0"/>
              </a:rPr>
              <a:t> Cerf and Kahn – kiến trúc kết nối liên mạng</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1976:</a:t>
            </a:r>
            <a:r>
              <a:rPr lang="en-US" altLang="en-US" sz="2400">
                <a:latin typeface="Arial" panose="020B0604020202020204" pitchFamily="34" charset="0"/>
                <a:ea typeface="ＭＳ Ｐゴシック" panose="020B0600070205080204" pitchFamily="34" charset="-128"/>
                <a:cs typeface="Arial" panose="020B0604020202020204" pitchFamily="34" charset="0"/>
              </a:rPr>
              <a:t> Ethernet tại Xerox PARC</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các kiến trúc độc quyền: DECnet, SNA, XNA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 </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chuyển mạch với gói tin có kích thước cố định (tiền thân của ATM)</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1979:</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có 200 nodes</a:t>
            </a:r>
          </a:p>
        </p:txBody>
      </p:sp>
      <p:sp>
        <p:nvSpPr>
          <p:cNvPr id="141316" name="Rectangle 4"/>
          <p:cNvSpPr>
            <a:spLocks noGrp="1" noChangeArrowheads="1"/>
          </p:cNvSpPr>
          <p:nvPr>
            <p:ph type="body" sz="half" idx="4294967295"/>
          </p:nvPr>
        </p:nvSpPr>
        <p:spPr>
          <a:xfrm>
            <a:off x="4999038" y="2155825"/>
            <a:ext cx="3924300" cy="3487738"/>
          </a:xfrm>
        </p:spPr>
        <p:txBody>
          <a:bodyPr/>
          <a:lstStyle/>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Nguyên lý kết nối liên mạng của Cerf và Kahn</a:t>
            </a:r>
            <a:r>
              <a:rPr lang="en-US" altLang="ja-JP"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Tối giản hóa, tự trị - không yêu cầu thay đổi nội mạng khi cần kết nối với mạng khác. </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Mô hình cung cấp dịch vụ với nỗ lực cao nhất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Các bộ định tuyến không lưu trạng thái</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Điều khiển phi tập trung</a:t>
            </a:r>
          </a:p>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định hình kiến trúc mạng </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ngày nay</a:t>
            </a: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41317" name="Rectangle 5"/>
          <p:cNvSpPr>
            <a:spLocks noChangeArrowheads="1"/>
          </p:cNvSpPr>
          <p:nvPr/>
        </p:nvSpPr>
        <p:spPr bwMode="auto">
          <a:xfrm>
            <a:off x="523875"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1972-1980: Intermạnging, new and proprietary nets</a:t>
            </a:r>
            <a:endParaRPr lang="en-US" altLang="en-US" sz="4000" u="sng">
              <a:solidFill>
                <a:srgbClr val="CC0000"/>
              </a:solidFill>
              <a:latin typeface="Arial" panose="020B0604020202020204" pitchFamily="34" charset="0"/>
            </a:endParaRPr>
          </a:p>
        </p:txBody>
      </p:sp>
      <p:sp>
        <p:nvSpPr>
          <p:cNvPr id="141318" name="Rectangle 6"/>
          <p:cNvSpPr>
            <a:spLocks noChangeArrowheads="1"/>
          </p:cNvSpPr>
          <p:nvPr/>
        </p:nvSpPr>
        <p:spPr bwMode="auto">
          <a:xfrm>
            <a:off x="4970463" y="1982788"/>
            <a:ext cx="3878262" cy="44831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41319"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132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1F7269E-F9E3-437D-B136-A33A88042C26}" type="slidenum">
              <a:rPr lang="en-US" altLang="en-US" sz="1200">
                <a:latin typeface="Arial" panose="020B0604020202020204" pitchFamily="34" charset="0"/>
              </a:rPr>
              <a:pPr>
                <a:lnSpc>
                  <a:spcPct val="100000"/>
                </a:lnSpc>
                <a:spcBef>
                  <a:spcPct val="0"/>
                </a:spcBef>
                <a:buClrTx/>
                <a:buSzTx/>
                <a:buFontTx/>
                <a:buNone/>
              </a:pPr>
              <a:t>75</a:t>
            </a:fld>
            <a:endParaRPr lang="en-US" altLang="en-US" sz="1200">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3363" name="Rectangle 3"/>
          <p:cNvSpPr>
            <a:spLocks noGrp="1" noChangeArrowheads="1"/>
          </p:cNvSpPr>
          <p:nvPr>
            <p:ph type="body" sz="half" idx="4294967295"/>
          </p:nvPr>
        </p:nvSpPr>
        <p:spPr>
          <a:xfrm>
            <a:off x="533400" y="1801813"/>
            <a:ext cx="3810000"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triển khai TCP/IP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1982:</a:t>
            </a:r>
            <a:r>
              <a:rPr lang="en-US" altLang="en-US" sz="2400">
                <a:latin typeface="Arial" panose="020B0604020202020204" pitchFamily="34" charset="0"/>
                <a:ea typeface="ＭＳ Ｐゴシック" panose="020B0600070205080204" pitchFamily="34" charset="-128"/>
                <a:cs typeface="Arial" panose="020B0604020202020204" pitchFamily="34" charset="0"/>
              </a:rPr>
              <a:t> giao thức email SMTP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DNS được định nghĩa cho chuyển đổi từ tên miền sang địa chỉ 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1985: </a:t>
            </a:r>
            <a:r>
              <a:rPr lang="en-US" altLang="en-US" sz="2400">
                <a:latin typeface="Arial" panose="020B0604020202020204" pitchFamily="34" charset="0"/>
                <a:ea typeface="ＭＳ Ｐゴシック" panose="020B0600070205080204" pitchFamily="34" charset="-128"/>
                <a:cs typeface="Arial" panose="020B0604020202020204" pitchFamily="34" charset="0"/>
              </a:rPr>
              <a:t>giao thức FTP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1988:</a:t>
            </a:r>
            <a:r>
              <a:rPr lang="en-US" altLang="en-US" sz="2400">
                <a:latin typeface="Arial" panose="020B0604020202020204" pitchFamily="34" charset="0"/>
                <a:ea typeface="ＭＳ Ｐゴシック" panose="020B0600070205080204" pitchFamily="34" charset="-128"/>
                <a:cs typeface="Arial" panose="020B0604020202020204" pitchFamily="34" charset="0"/>
              </a:rPr>
              <a:t> điều khiển tắc nghẽn TCP</a:t>
            </a:r>
          </a:p>
        </p:txBody>
      </p:sp>
      <p:sp>
        <p:nvSpPr>
          <p:cNvPr id="143364" name="Rectangle 4"/>
          <p:cNvSpPr>
            <a:spLocks noGrp="1" noChangeArrowheads="1"/>
          </p:cNvSpPr>
          <p:nvPr>
            <p:ph type="body" sz="half" idx="4294967295"/>
          </p:nvPr>
        </p:nvSpPr>
        <p:spPr>
          <a:xfrm>
            <a:off x="4495800" y="1811338"/>
            <a:ext cx="3810000" cy="44481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quốc gia mới: Csnet, BITnet, NSFnet, Minitel</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100,000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sz="2400">
                <a:latin typeface="Arial" panose="020B0604020202020204" pitchFamily="34" charset="0"/>
                <a:ea typeface="ＭＳ Ｐゴシック" panose="020B0600070205080204" pitchFamily="34" charset="-128"/>
                <a:cs typeface="Arial" panose="020B0604020202020204" pitchFamily="34" charset="0"/>
              </a:rPr>
              <a:t>được kết nối đến liên mạng</a:t>
            </a:r>
          </a:p>
          <a:p>
            <a:pPr algn="just"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3365"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1980-1990: new protocols, a proliferation of mạngs</a:t>
            </a:r>
            <a:endParaRPr lang="en-US" altLang="en-US" sz="4000" u="sng">
              <a:solidFill>
                <a:srgbClr val="CC0000"/>
              </a:solidFill>
              <a:latin typeface="Arial" panose="020B0604020202020204" pitchFamily="34" charset="0"/>
            </a:endParaRPr>
          </a:p>
        </p:txBody>
      </p:sp>
      <p:sp>
        <p:nvSpPr>
          <p:cNvPr id="143366"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336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CBEE73B-C229-4E8B-A8AA-31B01FA513B2}" type="slidenum">
              <a:rPr lang="en-US" altLang="en-US" sz="1200">
                <a:latin typeface="Arial" panose="020B0604020202020204" pitchFamily="34" charset="0"/>
              </a:rPr>
              <a:pPr>
                <a:lnSpc>
                  <a:spcPct val="100000"/>
                </a:lnSpc>
                <a:spcBef>
                  <a:spcPct val="0"/>
                </a:spcBef>
                <a:buClrTx/>
                <a:buSzTx/>
                <a:buFontTx/>
                <a:buNone/>
              </a:pPr>
              <a:t>76</a:t>
            </a:fld>
            <a:endParaRPr lang="en-US" altLang="en-US" sz="1200">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5411" name="Rectangle 3"/>
          <p:cNvSpPr>
            <a:spLocks noGrp="1" noChangeArrowheads="1"/>
          </p:cNvSpPr>
          <p:nvPr>
            <p:ph type="body" sz="half" idx="4294967295"/>
          </p:nvPr>
        </p:nvSpPr>
        <p:spPr>
          <a:xfrm>
            <a:off x="419100" y="1790700"/>
            <a:ext cx="4470400" cy="4457700"/>
          </a:xfrm>
        </p:spPr>
        <p:txBody>
          <a:bodyPr/>
          <a:lstStyle/>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400">
                <a:latin typeface="Arial" panose="020B0604020202020204" pitchFamily="34" charset="0"/>
                <a:ea typeface="ＭＳ Ｐゴシック" panose="020B0600070205080204" pitchFamily="34" charset="-128"/>
                <a:cs typeface="Arial" panose="020B0604020202020204" pitchFamily="34" charset="0"/>
              </a:rPr>
              <a:t>ARPAnet ngừng hoạt động</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1991:</a:t>
            </a:r>
            <a:r>
              <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NSF gỡ bỏ các giới hạn về việc sử dụng thương mại của NSFnet (ngừng hoạt động, 1995)</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en-US" sz="22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200">
                <a:latin typeface="Arial" panose="020B0604020202020204" pitchFamily="34" charset="0"/>
                <a:ea typeface="ＭＳ Ｐゴシック" panose="020B0600070205080204" pitchFamily="34" charset="-128"/>
                <a:cs typeface="Arial" panose="020B0604020202020204" pitchFamily="34" charset="0"/>
              </a:rPr>
              <a:t> Web</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a:t>
            </a:r>
            <a:r>
              <a:rPr lang="en-US" altLang="en-US" sz="2200" smtClean="0">
                <a:latin typeface="Arial" panose="020B0604020202020204" pitchFamily="34" charset="0"/>
                <a:ea typeface="Arial" panose="020B0604020202020204" pitchFamily="34" charset="0"/>
                <a:cs typeface="Arial" panose="020B0604020202020204" pitchFamily="34" charset="0"/>
              </a:rPr>
              <a:t>ypertext </a:t>
            </a:r>
            <a:r>
              <a:rPr lang="en-US" altLang="en-US" sz="2200">
                <a:latin typeface="Arial" panose="020B0604020202020204" pitchFamily="34" charset="0"/>
                <a:ea typeface="Arial" panose="020B0604020202020204" pitchFamily="34" charset="0"/>
                <a:cs typeface="Arial" panose="020B0604020202020204" pitchFamily="34" charset="0"/>
              </a:rPr>
              <a:t>[Bush 1945, Nelson 1960</a:t>
            </a:r>
            <a:r>
              <a:rPr lang="ja-JP" altLang="en-US" sz="2200">
                <a:latin typeface="Arial" panose="020B0604020202020204" pitchFamily="34" charset="0"/>
                <a:ea typeface="ＭＳ Ｐゴシック" panose="020B0600070205080204" pitchFamily="34" charset="-128"/>
                <a:cs typeface="Arial" panose="020B0604020202020204" pitchFamily="34" charset="0"/>
              </a:rPr>
              <a:t>’</a:t>
            </a:r>
            <a:r>
              <a:rPr lang="en-US" altLang="ja-JP" sz="2200">
                <a:latin typeface="Arial" panose="020B0604020202020204" pitchFamily="34" charset="0"/>
                <a:ea typeface="ＭＳ Ｐゴシック" panose="020B0600070205080204" pitchFamily="34" charset="-128"/>
                <a:cs typeface="Arial" panose="020B0604020202020204" pitchFamily="34" charset="0"/>
              </a:rPr>
              <a:t>s]</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HTML, HTTP: Berners-Lee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1994: Mosaic, sau đó thành Netscape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C</a:t>
            </a:r>
            <a:r>
              <a:rPr lang="en-US" altLang="en-US" sz="2200" smtClean="0">
                <a:latin typeface="Arial" panose="020B0604020202020204" pitchFamily="34" charset="0"/>
                <a:ea typeface="Arial" panose="020B0604020202020204" pitchFamily="34" charset="0"/>
                <a:cs typeface="Arial" panose="020B0604020202020204" pitchFamily="34" charset="0"/>
              </a:rPr>
              <a:t>uối </a:t>
            </a:r>
            <a:r>
              <a:rPr lang="en-US" altLang="en-US" sz="2200">
                <a:latin typeface="Arial" panose="020B0604020202020204" pitchFamily="34" charset="0"/>
                <a:ea typeface="Arial" panose="020B0604020202020204" pitchFamily="34" charset="0"/>
                <a:cs typeface="Arial" panose="020B0604020202020204" pitchFamily="34" charset="0"/>
              </a:rPr>
              <a:t>những năm 1990</a:t>
            </a:r>
            <a:r>
              <a:rPr lang="en-US" altLang="ja-JP" sz="2200">
                <a:latin typeface="Arial" panose="020B0604020202020204" pitchFamily="34" charset="0"/>
                <a:ea typeface="ＭＳ Ｐゴシック" panose="020B0600070205080204" pitchFamily="34" charset="-128"/>
                <a:cs typeface="Arial" panose="020B0604020202020204" pitchFamily="34" charset="0"/>
              </a:rPr>
              <a:t>: thương mại hóa của web</a:t>
            </a: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2" name="Rectangle 4"/>
          <p:cNvSpPr>
            <a:spLocks noGrp="1" noChangeArrowheads="1"/>
          </p:cNvSpPr>
          <p:nvPr>
            <p:ph type="body" sz="half" idx="4294967295"/>
          </p:nvPr>
        </p:nvSpPr>
        <p:spPr>
          <a:xfrm>
            <a:off x="4889500" y="1800225"/>
            <a:ext cx="3965575" cy="4448175"/>
          </a:xfrm>
        </p:spPr>
        <p:txBody>
          <a:bodyPr/>
          <a:lstStyle/>
          <a:p>
            <a:pPr eaLnBrk="1" hangingPunct="1">
              <a:buFont typeface="Wingdings" panose="05000000000000000000" pitchFamily="2" charset="2"/>
              <a:buNone/>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 – 2000:</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nhiều ứng dụng thu hút hơn: instant messaging, P2P file sharing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 lên hàng đầu</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ước tính 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US" altLang="en-US" sz="2400">
                <a:latin typeface="Arial" panose="020B0604020202020204" pitchFamily="34" charset="0"/>
                <a:ea typeface="ＭＳ Ｐゴシック" panose="020B0600070205080204" pitchFamily="34" charset="-128"/>
                <a:cs typeface="Arial" panose="020B0604020202020204" pitchFamily="34" charset="0"/>
              </a:rPr>
              <a:t>, hơn 100 triệu người dùng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trục hoạt động ở tốc độ Gbps</a:t>
            </a:r>
          </a:p>
          <a:p>
            <a:pPr eaLnBrk="1" hangingPunct="1"/>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3"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1990, 2000</a:t>
            </a:r>
            <a:r>
              <a:rPr lang="ja-JP" altLang="en-US" i="1">
                <a:solidFill>
                  <a:srgbClr val="CC0000"/>
                </a:solidFill>
                <a:latin typeface="Arial" panose="020B0604020202020204" pitchFamily="34" charset="0"/>
              </a:rPr>
              <a:t>’</a:t>
            </a:r>
            <a:r>
              <a:rPr lang="en-US" altLang="ja-JP" i="1">
                <a:solidFill>
                  <a:srgbClr val="CC0000"/>
                </a:solidFill>
                <a:latin typeface="Arial" panose="020B0604020202020204" pitchFamily="34" charset="0"/>
              </a:rPr>
              <a:t>s: thương mại hóa, the Web, các ứng dụng mới</a:t>
            </a:r>
            <a:endParaRPr lang="en-US" altLang="en-US" u="sng">
              <a:solidFill>
                <a:srgbClr val="CC0000"/>
              </a:solidFill>
              <a:latin typeface="Arial" panose="020B0604020202020204" pitchFamily="34" charset="0"/>
            </a:endParaRPr>
          </a:p>
        </p:txBody>
      </p:sp>
      <p:sp>
        <p:nvSpPr>
          <p:cNvPr id="145414"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5415"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DE88079-EAE3-4870-BF03-A9B14273E8B3}" type="slidenum">
              <a:rPr lang="en-US" altLang="en-US" sz="1200">
                <a:latin typeface="Arial" panose="020B0604020202020204" pitchFamily="34" charset="0"/>
              </a:rPr>
              <a:pPr>
                <a:lnSpc>
                  <a:spcPct val="100000"/>
                </a:lnSpc>
                <a:spcBef>
                  <a:spcPct val="0"/>
                </a:spcBef>
                <a:buClrTx/>
                <a:buSzTx/>
                <a:buFontTx/>
                <a:buNone/>
              </a:pPr>
              <a:t>77</a:t>
            </a:fld>
            <a:endParaRPr lang="en-US" altLang="en-US" sz="1200">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7459" name="Rectangle 3"/>
          <p:cNvSpPr>
            <a:spLocks noGrp="1" noChangeArrowheads="1"/>
          </p:cNvSpPr>
          <p:nvPr>
            <p:ph type="body" sz="half" idx="4294967295"/>
          </p:nvPr>
        </p:nvSpPr>
        <p:spPr>
          <a:xfrm>
            <a:off x="492125" y="1209675"/>
            <a:ext cx="8509000" cy="4457700"/>
          </a:xfrm>
        </p:spPr>
        <p:txBody>
          <a:bodyPr/>
          <a:lstStyle/>
          <a:p>
            <a:pPr algn="just" eaLnBrk="1" hangingPunct="1">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2005-hiện tại</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~750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buSzPct val="75000"/>
            </a:pPr>
            <a:r>
              <a:rPr lang="en-US" altLang="en-US" sz="2000">
                <a:latin typeface="Arial" panose="020B0604020202020204" pitchFamily="34" charset="0"/>
                <a:ea typeface="ＭＳ Ｐゴシック" panose="020B0600070205080204" pitchFamily="34" charset="-128"/>
                <a:cs typeface="Arial" panose="020B0604020202020204" pitchFamily="34" charset="0"/>
              </a:rPr>
              <a:t>Đ</a:t>
            </a:r>
            <a:r>
              <a:rPr lang="en-US" altLang="en-US" sz="2000" smtClean="0">
                <a:latin typeface="Arial" panose="020B0604020202020204" pitchFamily="34" charset="0"/>
                <a:ea typeface="ＭＳ Ｐゴシック" panose="020B0600070205080204" pitchFamily="34" charset="-128"/>
                <a:cs typeface="Arial" panose="020B0604020202020204" pitchFamily="34" charset="0"/>
              </a:rPr>
              <a:t>iện </a:t>
            </a:r>
            <a:r>
              <a:rPr lang="en-US" altLang="en-US" sz="2000">
                <a:latin typeface="Arial" panose="020B0604020202020204" pitchFamily="34" charset="0"/>
                <a:ea typeface="ＭＳ Ｐゴシック" panose="020B0600070205080204" pitchFamily="34" charset="-128"/>
                <a:cs typeface="Arial" panose="020B0604020202020204" pitchFamily="34" charset="0"/>
              </a:rPr>
              <a:t>thoại thông minh và máy tính bảng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ích </a:t>
            </a:r>
            <a:r>
              <a:rPr lang="en-US" altLang="en-US" sz="2400">
                <a:latin typeface="Arial" panose="020B0604020202020204" pitchFamily="34" charset="0"/>
                <a:ea typeface="ＭＳ Ｐゴシック" panose="020B0600070205080204" pitchFamily="34" charset="-128"/>
                <a:cs typeface="Arial" panose="020B0604020202020204" pitchFamily="34" charset="0"/>
              </a:rPr>
              <a:t>cực triển khai truy cập băng thông rộng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ruy </a:t>
            </a:r>
            <a:r>
              <a:rPr lang="en-US" altLang="en-US" sz="2400">
                <a:latin typeface="Arial" panose="020B0604020202020204" pitchFamily="34" charset="0"/>
                <a:ea typeface="ＭＳ Ｐゴシック" panose="020B0600070205080204" pitchFamily="34" charset="-128"/>
                <a:cs typeface="Arial" panose="020B0604020202020204" pitchFamily="34" charset="0"/>
              </a:rPr>
              <a:t>cập không dây tốc độ cao khắp mọi nơi ngày càng tăng cao</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Sự xuất hiện của các mạng xã hội trực tuyến: </a:t>
            </a:r>
          </a:p>
          <a:p>
            <a:pPr lvl="1" algn="just"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Facebook: sớm đạt 1 tỷ người sử dụng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Nhà cung cấp dịch vụ (Google, Microsoft)  tạo mạng riêng của mình</a:t>
            </a:r>
          </a:p>
          <a:p>
            <a:pPr lvl="1"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Vượt qua Internet, cung cấp truy câp "tức thời" để tìm kiếm, email...</a:t>
            </a:r>
            <a:r>
              <a:rPr lang="en-US" altLang="ja-JP">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Thương mại điện tử, trường đại học, các doanh nghiệp chạy các dịch vụ của họ trong công nghệ "đám mây" </a:t>
            </a:r>
            <a:r>
              <a:rPr lang="en-US" altLang="ja-JP" sz="2400">
                <a:latin typeface="Arial" panose="020B0604020202020204" pitchFamily="34" charset="0"/>
                <a:ea typeface="ＭＳ Ｐゴシック" panose="020B0600070205080204" pitchFamily="34" charset="-128"/>
                <a:cs typeface="Arial" panose="020B0604020202020204" pitchFamily="34" charset="0"/>
              </a:rPr>
              <a:t>(như là Amazon EC2)</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7460"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746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C63F033-04EC-48BA-A4D2-6FCF641EFB10}" type="slidenum">
              <a:rPr lang="en-US" altLang="en-US" sz="1200">
                <a:latin typeface="Arial" panose="020B0604020202020204" pitchFamily="34" charset="0"/>
              </a:rPr>
              <a:pPr>
                <a:lnSpc>
                  <a:spcPct val="100000"/>
                </a:lnSpc>
                <a:spcBef>
                  <a:spcPct val="0"/>
                </a:spcBef>
                <a:buClrTx/>
                <a:buSzTx/>
                <a:buFontTx/>
                <a:buNone/>
              </a:pPr>
              <a:t>78</a:t>
            </a:fld>
            <a:endParaRPr lang="en-US" altLang="en-US" sz="1200">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4950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36613"/>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Rectangle 2"/>
          <p:cNvSpPr>
            <a:spLocks noGrp="1" noChangeArrowheads="1"/>
          </p:cNvSpPr>
          <p:nvPr>
            <p:ph type="title" idx="4294967295"/>
          </p:nvPr>
        </p:nvSpPr>
        <p:spPr>
          <a:xfrm>
            <a:off x="350838" y="160338"/>
            <a:ext cx="7772400" cy="90328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Giới thiệu: tóm tắt</a:t>
            </a:r>
          </a:p>
        </p:txBody>
      </p:sp>
      <p:sp>
        <p:nvSpPr>
          <p:cNvPr id="149509" name="Rectangle 3"/>
          <p:cNvSpPr>
            <a:spLocks noGrp="1" noChangeArrowheads="1"/>
          </p:cNvSpPr>
          <p:nvPr>
            <p:ph type="body" sz="half" idx="4294967295"/>
          </p:nvPr>
        </p:nvSpPr>
        <p:spPr>
          <a:xfrm>
            <a:off x="185738" y="1443038"/>
            <a:ext cx="4906962" cy="5189537"/>
          </a:xfrm>
        </p:spPr>
        <p:txBody>
          <a:bodyPr/>
          <a:lstStyle/>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Tổng quan Internet</a:t>
            </a:r>
          </a:p>
          <a:p>
            <a:pPr algn="just" eaLnBrk="1" hangingPunct="1">
              <a:lnSpc>
                <a:spcPct val="80000"/>
              </a:lnSpc>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mạng lõi, mạng truy cập</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S</a:t>
            </a:r>
            <a:r>
              <a:rPr lang="en-US" altLang="en-US" smtClean="0">
                <a:latin typeface="Arial" panose="020B0604020202020204" pitchFamily="34" charset="0"/>
                <a:ea typeface="Arial" panose="020B0604020202020204" pitchFamily="34" charset="0"/>
                <a:cs typeface="Arial" panose="020B0604020202020204" pitchFamily="34" charset="0"/>
              </a:rPr>
              <a:t>o </a:t>
            </a:r>
            <a:r>
              <a:rPr lang="en-US" altLang="en-US">
                <a:latin typeface="Arial" panose="020B0604020202020204" pitchFamily="34" charset="0"/>
                <a:ea typeface="Arial" panose="020B0604020202020204" pitchFamily="34" charset="0"/>
                <a:cs typeface="Arial" panose="020B0604020202020204" pitchFamily="34" charset="0"/>
              </a:rPr>
              <a:t>sánh chuyển chuyển mạch gói và chuyển mạch kênh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kiến trúc Internet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xuất: sự mất mát, độ trễ, thông lượng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Mô hình dịch vụ và sự phân lớp</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 Internet</a:t>
            </a:r>
          </a:p>
        </p:txBody>
      </p:sp>
      <p:sp>
        <p:nvSpPr>
          <p:cNvPr id="149510" name="Rectangle 4"/>
          <p:cNvSpPr>
            <a:spLocks noGrp="1" noChangeArrowheads="1"/>
          </p:cNvSpPr>
          <p:nvPr>
            <p:ph type="body" sz="half" idx="4294967295"/>
          </p:nvPr>
        </p:nvSpPr>
        <p:spPr>
          <a:xfrm>
            <a:off x="5146675" y="1428750"/>
            <a:ext cx="3724275"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Đạt được:</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ối </a:t>
            </a:r>
            <a:r>
              <a:rPr lang="en-US" altLang="en-US" sz="2400">
                <a:latin typeface="Arial" panose="020B0604020202020204" pitchFamily="34" charset="0"/>
                <a:ea typeface="ＭＳ Ｐゴシック" panose="020B0600070205080204" pitchFamily="34" charset="-128"/>
                <a:cs typeface="Arial" panose="020B0604020202020204" pitchFamily="34" charset="0"/>
              </a:rPr>
              <a:t>cảnh, tổng quan, </a:t>
            </a:r>
            <a:r>
              <a:rPr lang="en-AU" altLang="ja-JP" sz="2400">
                <a:latin typeface="Arial" panose="020B0604020202020204" pitchFamily="34" charset="0"/>
                <a:ea typeface="ＭＳ Ｐゴシック" panose="020B0600070205080204" pitchFamily="34" charset="-128"/>
                <a:cs typeface="Arial" panose="020B0604020202020204" pitchFamily="34" charset="0"/>
              </a:rPr>
              <a:t>hiểu về mạng</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iểu </a:t>
            </a:r>
            <a:r>
              <a:rPr lang="en-US" altLang="en-US" sz="2400">
                <a:latin typeface="Arial" panose="020B0604020202020204" pitchFamily="34" charset="0"/>
                <a:ea typeface="ＭＳ Ｐゴシック" panose="020B0600070205080204" pitchFamily="34" charset="-128"/>
                <a:cs typeface="Arial" panose="020B0604020202020204" pitchFamily="34" charset="0"/>
              </a:rPr>
              <a:t>sâu hơn, chi tiết để thực hiện!</a:t>
            </a:r>
          </a:p>
        </p:txBody>
      </p:sp>
      <p:sp>
        <p:nvSpPr>
          <p:cNvPr id="149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0419A1E-0CD5-4AC4-A6A3-FFB248E15FE3}" type="slidenum">
              <a:rPr lang="en-US" altLang="en-US" sz="1200">
                <a:latin typeface="Arial" panose="020B0604020202020204" pitchFamily="34" charset="0"/>
              </a:rPr>
              <a:pPr>
                <a:lnSpc>
                  <a:spcPct val="100000"/>
                </a:lnSpc>
                <a:spcBef>
                  <a:spcPct val="0"/>
                </a:spcBef>
                <a:buClrTx/>
                <a:buSzTx/>
                <a:buFontTx/>
                <a:buNone/>
              </a:pPr>
              <a:t>79</a:t>
            </a:fld>
            <a:endParaRPr lang="en-US" altLang="en-US" sz="12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3555"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2"/>
          <p:cNvSpPr>
            <a:spLocks noGrp="1" noChangeArrowheads="1"/>
          </p:cNvSpPr>
          <p:nvPr>
            <p:ph type="title" idx="4294967295"/>
          </p:nvPr>
        </p:nvSpPr>
        <p:spPr>
          <a:xfrm>
            <a:off x="487362" y="206375"/>
            <a:ext cx="7513637" cy="868363"/>
          </a:xfrm>
        </p:spPr>
        <p:txBody>
          <a:bodyPr/>
          <a:lstStyle/>
          <a:p>
            <a:pPr eaLnBrk="1" hangingPunct="1"/>
            <a:r>
              <a:rPr lang="en-AU" altLang="en-US" dirty="0">
                <a:latin typeface="Arial" panose="020B0604020202020204" pitchFamily="34" charset="0"/>
                <a:ea typeface="ＭＳ Ｐゴシック" panose="020B0600070205080204" pitchFamily="34" charset="-128"/>
                <a:cs typeface="Arial" panose="020B0604020202020204" pitchFamily="34" charset="0"/>
              </a:rPr>
              <a:t>Protocol: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là</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gì</a:t>
            </a:r>
            <a:r>
              <a:rPr lang="en-US" altLang="ja-JP" dirty="0">
                <a:latin typeface="Arial" panose="020B0604020202020204" pitchFamily="34" charset="0"/>
                <a:ea typeface="ＭＳ Ｐゴシック" panose="020B0600070205080204" pitchFamily="34" charset="-128"/>
                <a:cs typeface="Arial" panose="020B0604020202020204" pitchFamily="34" charset="0"/>
              </a:rPr>
              <a:t>?</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7" name="Rectangle 3"/>
          <p:cNvSpPr>
            <a:spLocks noGrp="1" noChangeArrowheads="1"/>
          </p:cNvSpPr>
          <p:nvPr>
            <p:ph type="body" sz="half" idx="4294967295"/>
          </p:nvPr>
        </p:nvSpPr>
        <p:spPr>
          <a:xfrm>
            <a:off x="285750" y="1371600"/>
            <a:ext cx="3581400" cy="46482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con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người</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Bây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là</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mấy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Tôi</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có</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một</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câu</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hỏi</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Giới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thiệu</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endParaRPr lang="en-US" altLang="en-US" sz="2000" dirty="0">
              <a:latin typeface="Arial" panose="020B0604020202020204" pitchFamily="34" charset="0"/>
              <a:ea typeface="Arial" panose="020B0604020202020204" pitchFamily="34" charset="0"/>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gửi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hành</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thực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nhận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hoặc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sự</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khác</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8" name="Rectangle 4"/>
          <p:cNvSpPr>
            <a:spLocks noGrp="1" noChangeArrowheads="1"/>
          </p:cNvSpPr>
          <p:nvPr>
            <p:ph type="body" sz="half" idx="4294967295"/>
          </p:nvPr>
        </p:nvSpPr>
        <p:spPr>
          <a:xfrm>
            <a:off x="4514850" y="1322199"/>
            <a:ext cx="3810000" cy="25908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móc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chứ</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phải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người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a:t>
            </a:r>
            <a:r>
              <a:rPr lang="en-US" altLang="en-US" sz="2400" smtClean="0">
                <a:latin typeface="Arial" panose="020B0604020202020204" pitchFamily="34" charset="0"/>
                <a:ea typeface="ＭＳ Ｐゴシック" panose="020B0600070205080204" pitchFamily="34" charset="-128"/>
                <a:cs typeface="Arial" panose="020B0604020202020204" pitchFamily="34" charset="0"/>
              </a:rPr>
              <a:t>ất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hoạt</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trên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Internet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bị</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chi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phối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bởi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23559" name="Rectangle 5"/>
          <p:cNvSpPr>
            <a:spLocks noChangeArrowheads="1"/>
          </p:cNvSpPr>
          <p:nvPr/>
        </p:nvSpPr>
        <p:spPr bwMode="auto">
          <a:xfrm>
            <a:off x="3867150" y="3858324"/>
            <a:ext cx="5190978" cy="2481262"/>
          </a:xfrm>
          <a:prstGeom prst="rect">
            <a:avLst/>
          </a:prstGeom>
          <a:noFill/>
          <a:ln w="9525">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61913" indent="-1588">
              <a:lnSpc>
                <a:spcPct val="100000"/>
              </a:lnSpc>
              <a:buClr>
                <a:schemeClr val="accent2"/>
              </a:buClr>
              <a:buSzPct val="85000"/>
              <a:buFont typeface="Wingdings" panose="05000000000000000000" pitchFamily="2" charset="2"/>
              <a:buNone/>
            </a:pPr>
            <a:r>
              <a:rPr lang="en-US" altLang="en-US" sz="2600" i="1" dirty="0" err="1">
                <a:solidFill>
                  <a:srgbClr val="CC0000"/>
                </a:solidFill>
                <a:latin typeface="Arial" panose="020B0604020202020204" pitchFamily="34" charset="0"/>
              </a:rPr>
              <a:t>Giao</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thức</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định</a:t>
            </a:r>
            <a:r>
              <a:rPr lang="en-US" altLang="en-US" sz="2600" i="1" dirty="0">
                <a:latin typeface="Arial" panose="020B0604020202020204" pitchFamily="34" charset="0"/>
              </a:rPr>
              <a:t> </a:t>
            </a:r>
            <a:r>
              <a:rPr lang="en-US" altLang="en-US" sz="2600" i="1" dirty="0" err="1">
                <a:latin typeface="Arial" panose="020B0604020202020204" pitchFamily="34" charset="0"/>
              </a:rPr>
              <a:t>nghĩa</a:t>
            </a:r>
            <a:r>
              <a:rPr lang="en-US" altLang="en-US" sz="2600" i="1" dirty="0">
                <a:latin typeface="Arial" panose="020B0604020202020204" pitchFamily="34" charset="0"/>
              </a:rPr>
              <a:t> </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định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dạng</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thứ</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tự</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thông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điệp</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gởi</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và</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nhận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giữa</a:t>
            </a:r>
            <a:r>
              <a:rPr lang="en-US" altLang="en-US" sz="2600" i="1" dirty="0">
                <a:latin typeface="Arial" panose="020B0604020202020204" pitchFamily="34" charset="0"/>
              </a:rPr>
              <a:t> </a:t>
            </a:r>
            <a:r>
              <a:rPr lang="en-US" altLang="en-US" sz="2600" i="1" dirty="0" err="1">
                <a:latin typeface="Arial" panose="020B0604020202020204" pitchFamily="34" charset="0"/>
              </a:rPr>
              <a:t>các</a:t>
            </a:r>
            <a:r>
              <a:rPr lang="en-US" altLang="en-US" sz="2600" i="1" dirty="0">
                <a:latin typeface="Arial" panose="020B0604020202020204" pitchFamily="34" charset="0"/>
              </a:rPr>
              <a:t> </a:t>
            </a:r>
            <a:r>
              <a:rPr lang="en-US" altLang="en-US" sz="2600" i="1" dirty="0" err="1">
                <a:latin typeface="Arial" panose="020B0604020202020204" pitchFamily="34" charset="0"/>
              </a:rPr>
              <a:t>thực</a:t>
            </a:r>
            <a:r>
              <a:rPr lang="en-US" altLang="en-US" sz="2600" i="1" dirty="0">
                <a:latin typeface="Arial" panose="020B0604020202020204" pitchFamily="34" charset="0"/>
              </a:rPr>
              <a:t> </a:t>
            </a:r>
            <a:r>
              <a:rPr lang="en-US" altLang="en-US" sz="2600" i="1" dirty="0" err="1">
                <a:latin typeface="Arial" panose="020B0604020202020204" pitchFamily="34" charset="0"/>
              </a:rPr>
              <a:t>thể</a:t>
            </a:r>
            <a:r>
              <a:rPr lang="en-US" altLang="en-US" sz="2600" i="1" dirty="0">
                <a:latin typeface="Arial" panose="020B0604020202020204" pitchFamily="34" charset="0"/>
              </a:rPr>
              <a:t> </a:t>
            </a:r>
            <a:r>
              <a:rPr lang="en-US" altLang="en-US" sz="2600" i="1" dirty="0" err="1">
                <a:latin typeface="Arial" panose="020B0604020202020204" pitchFamily="34" charset="0"/>
              </a:rPr>
              <a:t>mạng</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hành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động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thực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hiện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trên</a:t>
            </a:r>
            <a:r>
              <a:rPr lang="en-US" altLang="en-US" sz="2600" i="1" dirty="0">
                <a:latin typeface="Arial" panose="020B0604020202020204" pitchFamily="34" charset="0"/>
              </a:rPr>
              <a:t> </a:t>
            </a:r>
            <a:r>
              <a:rPr lang="en-US" altLang="en-US" sz="2600" i="1" dirty="0" err="1">
                <a:latin typeface="Arial" panose="020B0604020202020204" pitchFamily="34" charset="0"/>
              </a:rPr>
              <a:t>việc</a:t>
            </a:r>
            <a:r>
              <a:rPr lang="en-US" altLang="en-US" sz="2600" i="1" dirty="0">
                <a:latin typeface="Arial" panose="020B0604020202020204" pitchFamily="34" charset="0"/>
              </a:rPr>
              <a:t> </a:t>
            </a:r>
            <a:r>
              <a:rPr lang="en-US" altLang="en-US" sz="2600" i="1" dirty="0" err="1">
                <a:latin typeface="Arial" panose="020B0604020202020204" pitchFamily="34" charset="0"/>
              </a:rPr>
              <a:t>truyền</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latin typeface="Arial" panose="020B0604020202020204" pitchFamily="34" charset="0"/>
              </a:rPr>
              <a:t>nhận</a:t>
            </a:r>
            <a:r>
              <a:rPr lang="en-US" altLang="en-US" sz="2600" i="1" dirty="0">
                <a:latin typeface="Arial" panose="020B0604020202020204" pitchFamily="34" charset="0"/>
              </a:rPr>
              <a:t> </a:t>
            </a:r>
            <a:r>
              <a:rPr lang="en-US" altLang="en-US" sz="2600" i="1" dirty="0" err="1">
                <a:latin typeface="Arial" panose="020B0604020202020204" pitchFamily="34" charset="0"/>
              </a:rPr>
              <a:t>thông</a:t>
            </a:r>
            <a:r>
              <a:rPr lang="en-US" altLang="en-US" sz="2600" i="1" dirty="0">
                <a:latin typeface="Arial" panose="020B0604020202020204" pitchFamily="34" charset="0"/>
              </a:rPr>
              <a:t> </a:t>
            </a:r>
            <a:r>
              <a:rPr lang="en-US" altLang="en-US" sz="2600" i="1" dirty="0" err="1">
                <a:latin typeface="Arial" panose="020B0604020202020204" pitchFamily="34" charset="0"/>
              </a:rPr>
              <a:t>điệp</a:t>
            </a:r>
            <a:endParaRPr lang="en-US" altLang="en-US" sz="2600" i="1" dirty="0">
              <a:latin typeface="Arial" panose="020B0604020202020204" pitchFamily="34" charset="0"/>
            </a:endParaRPr>
          </a:p>
        </p:txBody>
      </p:sp>
      <p:sp>
        <p:nvSpPr>
          <p:cNvPr id="23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3EB46C2-8702-402A-A120-889B8ED1D01C}" type="slidenum">
              <a:rPr lang="en-US" altLang="en-US" sz="1200">
                <a:latin typeface="Arial" panose="020B0604020202020204" pitchFamily="34" charset="0"/>
              </a:rPr>
              <a:pPr>
                <a:lnSpc>
                  <a:spcPct val="100000"/>
                </a:lnSpc>
                <a:spcBef>
                  <a:spcPct val="0"/>
                </a:spcBef>
                <a:buClrTx/>
                <a:buSzTx/>
                <a:buFontTx/>
                <a:buNone/>
              </a:pPr>
              <a:t>8</a:t>
            </a:fld>
            <a:endParaRPr lang="en-US" altLang="en-US" sz="12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5603" name="Rectangle 3"/>
          <p:cNvSpPr>
            <a:spLocks noGrp="1" noChangeArrowheads="1"/>
          </p:cNvSpPr>
          <p:nvPr>
            <p:ph type="body" sz="half" idx="4294967295"/>
          </p:nvPr>
        </p:nvSpPr>
        <p:spPr>
          <a:xfrm>
            <a:off x="533400" y="1371600"/>
            <a:ext cx="8153400" cy="685800"/>
          </a:xfrm>
        </p:spPr>
        <p:txBody>
          <a:bodyPr/>
          <a:lstStyle/>
          <a:p>
            <a:pPr eaLnBrk="1" hangingPunct="1">
              <a:buFont typeface="Wingdings" panose="05000000000000000000" pitchFamily="2" charset="2"/>
              <a:buNone/>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mạng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tính</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pPr eaLnBrk="1" hangingPunct="1">
              <a:buFont typeface="Wingdings" panose="05000000000000000000" pitchFamily="2" charset="2"/>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5604" name="Rectangle 8"/>
          <p:cNvSpPr>
            <a:spLocks noChangeArrowheads="1"/>
          </p:cNvSpPr>
          <p:nvPr/>
        </p:nvSpPr>
        <p:spPr bwMode="auto">
          <a:xfrm>
            <a:off x="628650" y="5862638"/>
            <a:ext cx="7181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Hỏi:</a:t>
            </a:r>
            <a:r>
              <a:rPr lang="en-US" altLang="en-US">
                <a:latin typeface="Arial" panose="020B0604020202020204" pitchFamily="34" charset="0"/>
              </a:rPr>
              <a:t> các giao thức khác của con người? </a:t>
            </a:r>
          </a:p>
        </p:txBody>
      </p:sp>
      <p:sp>
        <p:nvSpPr>
          <p:cNvPr id="25605"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25606"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64"/>
          <p:cNvSpPr txBox="1">
            <a:spLocks noChangeArrowheads="1"/>
          </p:cNvSpPr>
          <p:nvPr/>
        </p:nvSpPr>
        <p:spPr bwMode="auto">
          <a:xfrm>
            <a:off x="1698625" y="24844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09"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0" name="Text Box 67"/>
          <p:cNvSpPr txBox="1">
            <a:spLocks noChangeArrowheads="1"/>
          </p:cNvSpPr>
          <p:nvPr/>
        </p:nvSpPr>
        <p:spPr bwMode="auto">
          <a:xfrm>
            <a:off x="1487488" y="30305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11"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2" name="Group 72"/>
          <p:cNvGrpSpPr>
            <a:grpSpLocks/>
          </p:cNvGrpSpPr>
          <p:nvPr/>
        </p:nvGrpSpPr>
        <p:grpSpPr bwMode="auto">
          <a:xfrm>
            <a:off x="1501776" y="3694113"/>
            <a:ext cx="1711325" cy="620712"/>
            <a:chOff x="780" y="2747"/>
            <a:chExt cx="1078" cy="391"/>
          </a:xfrm>
        </p:grpSpPr>
        <p:sp>
          <p:nvSpPr>
            <p:cNvPr id="2567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4" name="Text Box 69"/>
            <p:cNvSpPr txBox="1">
              <a:spLocks noChangeArrowheads="1"/>
            </p:cNvSpPr>
            <p:nvPr/>
          </p:nvSpPr>
          <p:spPr bwMode="auto">
            <a:xfrm>
              <a:off x="780" y="2747"/>
              <a:ext cx="1078"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Rảnh không?</a:t>
              </a:r>
            </a:p>
          </p:txBody>
        </p:sp>
      </p:grpSp>
      <p:sp>
        <p:nvSpPr>
          <p:cNvPr id="25613"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4" name="Group 76"/>
          <p:cNvGrpSpPr>
            <a:grpSpLocks/>
          </p:cNvGrpSpPr>
          <p:nvPr/>
        </p:nvGrpSpPr>
        <p:grpSpPr bwMode="auto">
          <a:xfrm>
            <a:off x="1657350" y="4303724"/>
            <a:ext cx="720725" cy="407988"/>
            <a:chOff x="1104" y="2749"/>
            <a:chExt cx="454" cy="257"/>
          </a:xfrm>
        </p:grpSpPr>
        <p:sp>
          <p:nvSpPr>
            <p:cNvPr id="2567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2" name="Text Box 74"/>
            <p:cNvSpPr txBox="1">
              <a:spLocks noChangeArrowheads="1"/>
            </p:cNvSpPr>
            <p:nvPr/>
          </p:nvSpPr>
          <p:spPr bwMode="auto">
            <a:xfrm>
              <a:off x="1128" y="2749"/>
              <a:ext cx="4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2:00</a:t>
              </a:r>
            </a:p>
          </p:txBody>
        </p:sp>
      </p:grpSp>
      <p:sp>
        <p:nvSpPr>
          <p:cNvPr id="25615"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6"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7"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8"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19" name="Text Box 91"/>
          <p:cNvSpPr txBox="1">
            <a:spLocks noChangeArrowheads="1"/>
          </p:cNvSpPr>
          <p:nvPr/>
        </p:nvSpPr>
        <p:spPr bwMode="auto">
          <a:xfrm>
            <a:off x="5537912" y="3233341"/>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Trả lời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sp>
        <p:nvSpPr>
          <p:cNvPr id="25620"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1" name="Group 97"/>
          <p:cNvGrpSpPr>
            <a:grpSpLocks/>
          </p:cNvGrpSpPr>
          <p:nvPr/>
        </p:nvGrpSpPr>
        <p:grpSpPr bwMode="auto">
          <a:xfrm>
            <a:off x="5127625" y="4029075"/>
            <a:ext cx="3794125" cy="366713"/>
            <a:chOff x="3054" y="2597"/>
            <a:chExt cx="2390" cy="231"/>
          </a:xfrm>
        </p:grpSpPr>
        <p:sp>
          <p:nvSpPr>
            <p:cNvPr id="25669"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70" name="Text Box 95"/>
            <p:cNvSpPr txBox="1">
              <a:spLocks noChangeArrowheads="1"/>
            </p:cNvSpPr>
            <p:nvPr/>
          </p:nvSpPr>
          <p:spPr bwMode="auto">
            <a:xfrm>
              <a:off x="3054"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Get</a:t>
              </a:r>
              <a:r>
                <a:rPr lang="en-US" altLang="en-US" sz="1400">
                  <a:solidFill>
                    <a:srgbClr val="CC0000"/>
                  </a:solidFill>
                  <a:latin typeface="Arial" panose="020B0604020202020204" pitchFamily="34" charset="0"/>
                </a:rPr>
                <a:t> http://www.awl.com/kurose-ross</a:t>
              </a:r>
              <a:endParaRPr lang="en-US" altLang="en-US" sz="2400">
                <a:solidFill>
                  <a:srgbClr val="CC0000"/>
                </a:solidFill>
                <a:latin typeface="Arial" panose="020B0604020202020204" pitchFamily="34" charset="0"/>
              </a:endParaRPr>
            </a:p>
          </p:txBody>
        </p:sp>
      </p:grpSp>
      <p:sp>
        <p:nvSpPr>
          <p:cNvPr id="25622" name="Rectangle 99"/>
          <p:cNvSpPr>
            <a:spLocks noChangeArrowheads="1"/>
          </p:cNvSpPr>
          <p:nvPr/>
        </p:nvSpPr>
        <p:spPr bwMode="auto">
          <a:xfrm>
            <a:off x="5934075" y="4564074"/>
            <a:ext cx="919163" cy="3555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23" name="Text Box 100"/>
          <p:cNvSpPr txBox="1">
            <a:spLocks noChangeArrowheads="1"/>
          </p:cNvSpPr>
          <p:nvPr/>
        </p:nvSpPr>
        <p:spPr bwMode="auto">
          <a:xfrm>
            <a:off x="5963895" y="4510589"/>
            <a:ext cx="8114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&lt;file&gt;</a:t>
            </a:r>
          </a:p>
        </p:txBody>
      </p:sp>
      <p:sp>
        <p:nvSpPr>
          <p:cNvPr id="25624"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5" name="Group 105"/>
          <p:cNvGrpSpPr>
            <a:grpSpLocks/>
          </p:cNvGrpSpPr>
          <p:nvPr/>
        </p:nvGrpSpPr>
        <p:grpSpPr bwMode="auto">
          <a:xfrm>
            <a:off x="3735388" y="4972050"/>
            <a:ext cx="720725" cy="400050"/>
            <a:chOff x="2198" y="3221"/>
            <a:chExt cx="454" cy="252"/>
          </a:xfrm>
        </p:grpSpPr>
        <p:sp>
          <p:nvSpPr>
            <p:cNvPr id="25667"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8" name="Text Box 102"/>
            <p:cNvSpPr txBox="1">
              <a:spLocks noChangeArrowheads="1"/>
            </p:cNvSpPr>
            <p:nvPr/>
          </p:nvSpPr>
          <p:spPr bwMode="auto">
            <a:xfrm>
              <a:off x="2198" y="3221"/>
              <a:ext cx="4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chemeClr val="bg2"/>
                  </a:solidFill>
                  <a:latin typeface="Arial" panose="020B0604020202020204" pitchFamily="34" charset="0"/>
                </a:rPr>
                <a:t>time</a:t>
              </a:r>
            </a:p>
          </p:txBody>
        </p:sp>
      </p:grpSp>
      <p:sp>
        <p:nvSpPr>
          <p:cNvPr id="25626"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27" name="Text Box 91"/>
          <p:cNvSpPr txBox="1">
            <a:spLocks noChangeArrowheads="1"/>
          </p:cNvSpPr>
          <p:nvPr/>
        </p:nvSpPr>
        <p:spPr bwMode="auto">
          <a:xfrm>
            <a:off x="5441950" y="2603997"/>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Yêu cầu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pic>
        <p:nvPicPr>
          <p:cNvPr id="25628"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9" name="Rectangle 2"/>
          <p:cNvSpPr>
            <a:spLocks noChangeArrowheads="1"/>
          </p:cNvSpPr>
          <p:nvPr/>
        </p:nvSpPr>
        <p:spPr bwMode="auto">
          <a:xfrm>
            <a:off x="487363" y="206375"/>
            <a:ext cx="68691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en-US" sz="4400" dirty="0">
                <a:solidFill>
                  <a:srgbClr val="000099"/>
                </a:solidFill>
                <a:latin typeface="Arial" panose="020B0604020202020204" pitchFamily="34" charset="0"/>
              </a:rPr>
              <a:t>Protocol: </a:t>
            </a:r>
            <a:r>
              <a:rPr lang="en-AU" altLang="en-US" sz="4400" dirty="0" err="1">
                <a:solidFill>
                  <a:srgbClr val="000099"/>
                </a:solidFill>
                <a:latin typeface="Arial" panose="020B0604020202020204" pitchFamily="34" charset="0"/>
              </a:rPr>
              <a:t>Giao</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thức</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là</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gì</a:t>
            </a:r>
            <a:r>
              <a:rPr lang="en-US" altLang="ja-JP" sz="4400" dirty="0">
                <a:solidFill>
                  <a:srgbClr val="000099"/>
                </a:solidFill>
                <a:latin typeface="Arial" panose="020B0604020202020204" pitchFamily="34" charset="0"/>
              </a:rPr>
              <a:t>?</a:t>
            </a:r>
            <a:endParaRPr lang="en-US" altLang="en-US" sz="4400" dirty="0">
              <a:solidFill>
                <a:srgbClr val="000099"/>
              </a:solidFill>
              <a:latin typeface="Arial" panose="020B0604020202020204" pitchFamily="34" charset="0"/>
            </a:endParaRPr>
          </a:p>
        </p:txBody>
      </p:sp>
      <p:grpSp>
        <p:nvGrpSpPr>
          <p:cNvPr id="25630" name="Group 57"/>
          <p:cNvGrpSpPr>
            <a:grpSpLocks/>
          </p:cNvGrpSpPr>
          <p:nvPr/>
        </p:nvGrpSpPr>
        <p:grpSpPr bwMode="auto">
          <a:xfrm>
            <a:off x="7412038" y="2782888"/>
            <a:ext cx="431800" cy="755650"/>
            <a:chOff x="4140" y="429"/>
            <a:chExt cx="1425" cy="2396"/>
          </a:xfrm>
        </p:grpSpPr>
        <p:sp>
          <p:nvSpPr>
            <p:cNvPr id="25635" name="Freeform 5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6"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37" name="Freeform 6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8" name="Freeform 6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9"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0" name="Group 63"/>
            <p:cNvGrpSpPr>
              <a:grpSpLocks/>
            </p:cNvGrpSpPr>
            <p:nvPr/>
          </p:nvGrpSpPr>
          <p:grpSpPr bwMode="auto">
            <a:xfrm>
              <a:off x="4749" y="668"/>
              <a:ext cx="581" cy="145"/>
              <a:chOff x="614" y="2568"/>
              <a:chExt cx="725" cy="139"/>
            </a:xfrm>
          </p:grpSpPr>
          <p:sp>
            <p:nvSpPr>
              <p:cNvPr id="25665"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6"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1"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2" name="Group 67"/>
            <p:cNvGrpSpPr>
              <a:grpSpLocks/>
            </p:cNvGrpSpPr>
            <p:nvPr/>
          </p:nvGrpSpPr>
          <p:grpSpPr bwMode="auto">
            <a:xfrm>
              <a:off x="4747" y="994"/>
              <a:ext cx="581" cy="134"/>
              <a:chOff x="614" y="2568"/>
              <a:chExt cx="725" cy="139"/>
            </a:xfrm>
          </p:grpSpPr>
          <p:sp>
            <p:nvSpPr>
              <p:cNvPr id="25663"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4"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3"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4"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5" name="Group 72"/>
            <p:cNvGrpSpPr>
              <a:grpSpLocks/>
            </p:cNvGrpSpPr>
            <p:nvPr/>
          </p:nvGrpSpPr>
          <p:grpSpPr bwMode="auto">
            <a:xfrm>
              <a:off x="4735" y="1627"/>
              <a:ext cx="582" cy="151"/>
              <a:chOff x="614" y="2568"/>
              <a:chExt cx="725" cy="139"/>
            </a:xfrm>
          </p:grpSpPr>
          <p:sp>
            <p:nvSpPr>
              <p:cNvPr id="25661"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2"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6" name="Freeform 7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25647" name="Group 76"/>
            <p:cNvGrpSpPr>
              <a:grpSpLocks/>
            </p:cNvGrpSpPr>
            <p:nvPr/>
          </p:nvGrpSpPr>
          <p:grpSpPr bwMode="auto">
            <a:xfrm>
              <a:off x="4739" y="1327"/>
              <a:ext cx="582" cy="139"/>
              <a:chOff x="614" y="2568"/>
              <a:chExt cx="725" cy="139"/>
            </a:xfrm>
          </p:grpSpPr>
          <p:sp>
            <p:nvSpPr>
              <p:cNvPr id="25659"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0"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8"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9" name="Freeform 8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0" name="Freeform 8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1"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2" name="Freeform 8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3"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4"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5"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6"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25657"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8"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25631" name="Group 90"/>
          <p:cNvGrpSpPr>
            <a:grpSpLocks/>
          </p:cNvGrpSpPr>
          <p:nvPr/>
        </p:nvGrpSpPr>
        <p:grpSpPr bwMode="auto">
          <a:xfrm>
            <a:off x="4275138" y="2339975"/>
            <a:ext cx="893762" cy="828675"/>
            <a:chOff x="-44" y="1473"/>
            <a:chExt cx="981" cy="1105"/>
          </a:xfrm>
        </p:grpSpPr>
        <p:pic>
          <p:nvPicPr>
            <p:cNvPr id="25633"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4"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256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8549198-EB50-405C-8C78-4EC565F7988E}" type="slidenum">
              <a:rPr lang="en-US" altLang="en-US" sz="1200">
                <a:latin typeface="Arial" panose="020B0604020202020204" pitchFamily="34" charset="0"/>
              </a:rPr>
              <a:pPr>
                <a:lnSpc>
                  <a:spcPct val="100000"/>
                </a:lnSpc>
                <a:spcBef>
                  <a:spcPct val="0"/>
                </a:spcBef>
                <a:buClrTx/>
                <a:buSzTx/>
                <a:buFontTx/>
                <a:buNone/>
              </a:pPr>
              <a:t>9</a:t>
            </a:fld>
            <a:endParaRPr lang="en-US" altLang="en-US" sz="12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25774</TotalTime>
  <Words>7516</Words>
  <Application>Microsoft Office PowerPoint</Application>
  <PresentationFormat>On-screen Show (4:3)</PresentationFormat>
  <Paragraphs>1548</Paragraphs>
  <Slides>79</Slides>
  <Notes>63</Notes>
  <HiddenSlides>0</HiddenSlides>
  <MMClips>3</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79</vt:i4>
      </vt:variant>
    </vt:vector>
  </HeadingPairs>
  <TitlesOfParts>
    <vt:vector size="91" baseType="lpstr">
      <vt:lpstr>ＭＳ Ｐゴシック</vt:lpstr>
      <vt:lpstr>Arial</vt:lpstr>
      <vt:lpstr>Comic Sans MS</vt:lpstr>
      <vt:lpstr>Gill Sans MT</vt:lpstr>
      <vt:lpstr>Tahoma</vt:lpstr>
      <vt:lpstr>Times New Roman</vt:lpstr>
      <vt:lpstr>Wingdings</vt:lpstr>
      <vt:lpstr>ZapfDingbats</vt:lpstr>
      <vt:lpstr>12_Default Design</vt:lpstr>
      <vt:lpstr>Default Design</vt:lpstr>
      <vt:lpstr>13_Default Design</vt:lpstr>
      <vt:lpstr>Clip</vt:lpstr>
      <vt:lpstr>PowerPoint Presentation</vt:lpstr>
      <vt:lpstr>Chương 1: Giới thiệu</vt:lpstr>
      <vt:lpstr>Chương 1: Nội dung</vt:lpstr>
      <vt:lpstr>Internet là gì: “nuts and bolts” view</vt:lpstr>
      <vt:lpstr>Các thiết bị Internet “Giải trí”</vt:lpstr>
      <vt:lpstr>PowerPoint Presentation</vt:lpstr>
      <vt:lpstr>Internet là gì: cái nhìn về dịch vụ</vt:lpstr>
      <vt:lpstr>Protocol: Giao thức là gì?</vt:lpstr>
      <vt:lpstr>PowerPoint Presentation</vt:lpstr>
      <vt:lpstr>Chương1: Nội dung</vt:lpstr>
      <vt:lpstr>Cái nhìn gần hơn về cấu trúc mạng</vt:lpstr>
      <vt:lpstr>Mạng truy cập và phương tiện truyền thông vật lý</vt:lpstr>
      <vt:lpstr>Mạng truy cập: đường dây thuê bao  kỹ thuật số</vt:lpstr>
      <vt:lpstr>PowerPoint Presentation</vt:lpstr>
      <vt:lpstr>PowerPoint Presentation</vt:lpstr>
      <vt:lpstr>PowerPoint Presentation</vt:lpstr>
      <vt:lpstr>Mạng truy cập doanh nghiệp (Enterprise) (Ethernet)</vt:lpstr>
      <vt:lpstr>Mạng truy cập không dây</vt:lpstr>
      <vt:lpstr>Hệ thống đầu cuối: gởi các gói dữ liệu</vt:lpstr>
      <vt:lpstr>Đường truyền vật lý</vt:lpstr>
      <vt:lpstr>Đường truyền vật lý:  Cáp đồng trục, cáp quang</vt:lpstr>
      <vt:lpstr>Đường truyền vật lý: sóng radio</vt:lpstr>
      <vt:lpstr>Chương 1: nội dung</vt:lpstr>
      <vt:lpstr>Mạng lõi</vt:lpstr>
      <vt:lpstr>Chuyển mạch gói: lưu và chuyển tiếp (store-and-forward)</vt:lpstr>
      <vt:lpstr>Chuyển mạch gói: độ trễ xếp hàng, sự mất mát</vt:lpstr>
      <vt:lpstr>Hai chức năng chính của mạng lõi</vt:lpstr>
      <vt:lpstr>Chuyển mạch kênh</vt:lpstr>
      <vt:lpstr>Chuyển mạch kênh: FDM với TDM</vt:lpstr>
      <vt:lpstr>PowerPoint Presentation</vt:lpstr>
      <vt:lpstr>PowerPoint Presentation</vt:lpstr>
      <vt:lpstr>So sách chuyển mạch gói với  chuyển mạch kênh</vt:lpstr>
      <vt:lpstr>PowerPoint Presentation</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ISP cấp 1: như là Sprint</vt:lpstr>
      <vt:lpstr>PowerPoint Presentation</vt:lpstr>
      <vt:lpstr>Sự mất mát và độ trễ xảy ra như thế nào?</vt:lpstr>
      <vt:lpstr>Bốn nguồn gây ra chậm trễ gói tin</vt:lpstr>
      <vt:lpstr>Bốn nguồn gây ra chậm trễ gói tin</vt:lpstr>
      <vt:lpstr>PowerPoint Presentation</vt:lpstr>
      <vt:lpstr>So sánh với đoàn xe</vt:lpstr>
      <vt:lpstr>PowerPoint Presentation</vt:lpstr>
      <vt:lpstr>Trễ do xếp hàng (nhắc lại)</vt:lpstr>
      <vt:lpstr>Độ trễ và định tuyến trên Internet “thực tế”</vt:lpstr>
      <vt:lpstr>PowerPoint Presentation</vt:lpstr>
      <vt:lpstr>Sự mất gói</vt:lpstr>
      <vt:lpstr>Throughput: thông lượng</vt:lpstr>
      <vt:lpstr>Throughput: thông lượng</vt:lpstr>
      <vt:lpstr>Thông lượng: Ngữ cảnh Internet</vt:lpstr>
      <vt:lpstr>PowerPoint Presentation</vt:lpstr>
      <vt:lpstr>“Lớp” giao thức</vt:lpstr>
      <vt:lpstr>Tổ chức du lịch hàng không</vt:lpstr>
      <vt:lpstr>Sự phân lớp của chức năng  hàng không</vt:lpstr>
      <vt:lpstr>Tại sao phải phân lớp?</vt:lpstr>
      <vt:lpstr>Chồng giao thức Internet</vt:lpstr>
      <vt:lpstr>Mô hình tham chiếu ISO/OSI</vt:lpstr>
      <vt:lpstr>Đóng gói</vt:lpstr>
      <vt:lpstr>PowerPoint Presentation</vt:lpstr>
      <vt:lpstr>PowerPoint Presentation</vt:lpstr>
      <vt:lpstr>An toàn mạng</vt:lpstr>
      <vt:lpstr>Kẻ xấu: đặt phần mềm có hại (malware ) vào trong các hệ thống đầu cuối thông qua Internet</vt:lpstr>
      <vt:lpstr>PowerPoint Presentation</vt:lpstr>
      <vt:lpstr>Kẻ xấu có thể đánh hơi các gói tin</vt:lpstr>
      <vt:lpstr>Kẻ xấu có thể dùng những địa chỉ giả mạo</vt:lpstr>
      <vt:lpstr>PowerPoint Presentation</vt:lpstr>
      <vt:lpstr>Lịch sử Intenet</vt:lpstr>
      <vt:lpstr>PowerPoint Presentation</vt:lpstr>
      <vt:lpstr>PowerPoint Presentation</vt:lpstr>
      <vt:lpstr>PowerPoint Presentation</vt:lpstr>
      <vt:lpstr>PowerPoint Presentation</vt:lpstr>
      <vt:lpstr>Giới thiệu: tóm tắt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Lý Trọng Nhân</cp:lastModifiedBy>
  <cp:revision>571</cp:revision>
  <dcterms:created xsi:type="dcterms:W3CDTF">1999-10-08T19:08:27Z</dcterms:created>
  <dcterms:modified xsi:type="dcterms:W3CDTF">2016-08-11T04:09:29Z</dcterms:modified>
</cp:coreProperties>
</file>